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  <p:sldMasterId id="2147483680" r:id="rId3"/>
  </p:sldMasterIdLst>
  <p:notesMasterIdLst>
    <p:notesMasterId r:id="rId18"/>
  </p:notesMasterIdLst>
  <p:sldIdLst>
    <p:sldId id="264" r:id="rId4"/>
    <p:sldId id="294" r:id="rId5"/>
    <p:sldId id="303" r:id="rId6"/>
    <p:sldId id="295" r:id="rId7"/>
    <p:sldId id="304" r:id="rId8"/>
    <p:sldId id="297" r:id="rId9"/>
    <p:sldId id="288" r:id="rId10"/>
    <p:sldId id="305" r:id="rId11"/>
    <p:sldId id="275" r:id="rId12"/>
    <p:sldId id="265" r:id="rId13"/>
    <p:sldId id="300" r:id="rId14"/>
    <p:sldId id="301" r:id="rId15"/>
    <p:sldId id="2761" r:id="rId16"/>
    <p:sldId id="353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8E5B62-4D0A-43C2-ADD7-3709010BB128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9C0431-8AB4-4033-9615-F162FB6A51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8683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6" name="Google Shape;1726;ga7d296c4ee_2_16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27" name="Google Shape;1727;ga7d296c4ee_2_16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52888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65809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2FC71415-47CB-3C9D-4F8D-4C6EDE799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B6C3D3D6-C2CE-CB6A-2BC2-641BB687C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B6FDD683-F8B2-C85F-21B5-4F0CD1B5C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4971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67E40EA-2603-9F4A-239D-03D858150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5D8CC8FC-AA18-D750-CB92-8A9AE27E55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EB920F3E-73D9-93A1-1ACF-506EE3611A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29ED8A64-98BB-3460-36F1-2B9608FC4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CECA9D3-3389-9902-1B2D-8A9A35818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1351A92C-7BFA-D901-4467-C7813681C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915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7B8D570-384D-F9EF-506E-108F31DA5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94EB1D58-934D-E750-9329-0880D56F99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2CA57721-7805-2268-384D-2121AD5F82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A8E3CA5-42A1-6CA6-C021-18188448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8F2C1217-B312-046E-928E-50BC98F5C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D3BF6503-B679-F0B4-BCA3-7B9D13C46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9262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2C67F9E-60F8-43C1-A5AF-3F7173F49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8ED9C7D8-98C7-8AFA-9B27-34BC1C36D5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C32630F-BFE6-558C-A158-4C72752FD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51D86B48-E135-E120-111F-3CD99C039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E08C872-F6AC-BFE6-3513-A16189553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6198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5262F80C-B564-2E4B-269A-FFF1644165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1537581F-D206-F5E7-4DF3-FED1C8C176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B36D1B9-37A7-F196-2070-11ED57216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69BA34EE-2AD4-39B2-CD2B-63094C9E3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2068DE9-9B28-2385-EE3D-7C7A0BFC6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463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6FFCC1-4E44-419E-8C0E-890F27019A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2025/8/7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521C13-9AB6-4730-A97B-8B868AEC0D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3A9BC95-70B0-4173-8FC0-8F408151D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4455638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0A5F013-261A-4B29-9907-5E18B7DEB3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2025/8/7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A7E5E9-8240-4A62-B6B6-9F6F191780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2F834C-30CF-4DE8-BADF-965C00F4C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8744694"/>
      </p:ext>
    </p:extLst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560A19F-6F04-46DB-B190-530AE3C00DD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2025/8/7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C2B4791-C0D8-4CC9-B28F-AADA6977D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A22A9BD-205B-4BEF-A7A2-40AF7DF346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610568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BC9FC1-8316-48B1-B8F7-62CB0304E7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2025/8/7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53869CB-0FEF-4C28-AF25-26E51341D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BDD0123-6546-4BC0-9C32-E87E3B076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4117641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3FB15EC-A078-4F6C-8386-6EE202524B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2025/8/7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A0FA400-28A5-4D6A-B178-34DD7139B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6BD707D-3BA1-490F-AF20-393D2223D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967229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one column">
  <p:cSld name="Title and one column">
    <p:spTree>
      <p:nvGrpSpPr>
        <p:cNvPr id="1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3" name="Google Shape;763;p24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764" name="Google Shape;764;p24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5" name="Google Shape;765;p24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766" name="Google Shape;766;p24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767" name="Google Shape;767;p24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68" name="Google Shape;768;p24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769" name="Google Shape;769;p24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770" name="Google Shape;770;p24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1" name="Google Shape;771;p24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772" name="Google Shape;772;p24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773" name="Google Shape;773;p24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4" name="Google Shape;774;p24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775" name="Google Shape;775;p24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776" name="Google Shape;776;p24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77" name="Google Shape;777;p24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78" name="Google Shape;778;p24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/>
          </a:p>
        </p:txBody>
      </p:sp>
      <p:pic>
        <p:nvPicPr>
          <p:cNvPr id="779" name="Google Shape;779;p24"/>
          <p:cNvPicPr preferRelativeResize="0"/>
          <p:nvPr/>
        </p:nvPicPr>
        <p:blipFill>
          <a:blip r:embed="rId2">
            <a:alphaModFix amt="37000"/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80" name="Google Shape;780;p24"/>
          <p:cNvGrpSpPr/>
          <p:nvPr/>
        </p:nvGrpSpPr>
        <p:grpSpPr>
          <a:xfrm rot="10800000" flipH="1">
            <a:off x="1230666" y="177050"/>
            <a:ext cx="9724817" cy="6599493"/>
            <a:chOff x="-10450323" y="5682407"/>
            <a:chExt cx="7293613" cy="4949620"/>
          </a:xfrm>
        </p:grpSpPr>
        <p:sp>
          <p:nvSpPr>
            <p:cNvPr id="781" name="Google Shape;781;p24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2" name="Google Shape;782;p24"/>
            <p:cNvSpPr/>
            <p:nvPr/>
          </p:nvSpPr>
          <p:spPr>
            <a:xfrm rot="5400000">
              <a:off x="-8783878" y="58830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3" name="Google Shape;783;p24"/>
            <p:cNvSpPr/>
            <p:nvPr/>
          </p:nvSpPr>
          <p:spPr>
            <a:xfrm rot="5400000">
              <a:off x="-3253717" y="6954776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4" name="Google Shape;784;p24"/>
            <p:cNvSpPr/>
            <p:nvPr/>
          </p:nvSpPr>
          <p:spPr>
            <a:xfrm rot="5400000">
              <a:off x="-3497099" y="957858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79" y="363"/>
                    <a:pt x="479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5" name="Google Shape;785;p24"/>
            <p:cNvSpPr/>
            <p:nvPr/>
          </p:nvSpPr>
          <p:spPr>
            <a:xfrm rot="5400000">
              <a:off x="-10425418" y="56957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6" name="Google Shape;786;p24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7" name="Google Shape;787;p24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8" name="Google Shape;788;p24"/>
            <p:cNvSpPr/>
            <p:nvPr/>
          </p:nvSpPr>
          <p:spPr>
            <a:xfrm rot="5400000">
              <a:off x="-8783881" y="105350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89" name="Google Shape;789;p24"/>
            <p:cNvSpPr/>
            <p:nvPr/>
          </p:nvSpPr>
          <p:spPr>
            <a:xfrm rot="5400000">
              <a:off x="-37367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0" name="Google Shape;790;p24"/>
            <p:cNvSpPr/>
            <p:nvPr/>
          </p:nvSpPr>
          <p:spPr>
            <a:xfrm rot="5400000">
              <a:off x="-10463671" y="80573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1" name="Google Shape;791;p24"/>
            <p:cNvSpPr/>
            <p:nvPr/>
          </p:nvSpPr>
          <p:spPr>
            <a:xfrm rot="5400000">
              <a:off x="-5792057" y="10230213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2" name="Google Shape;792;p24"/>
            <p:cNvSpPr/>
            <p:nvPr/>
          </p:nvSpPr>
          <p:spPr>
            <a:xfrm rot="5400000">
              <a:off x="-4955990" y="596887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793" name="Google Shape;793;p24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794" name="Google Shape;794;p24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52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795" name="Google Shape;795;p24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796" name="Google Shape;796;p24"/>
          <p:cNvSpPr txBox="1">
            <a:spLocks noGrp="1"/>
          </p:cNvSpPr>
          <p:nvPr>
            <p:ph type="subTitle" idx="1"/>
          </p:nvPr>
        </p:nvSpPr>
        <p:spPr>
          <a:xfrm flipH="1">
            <a:off x="2362267" y="2183500"/>
            <a:ext cx="3146000" cy="353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9pPr>
          </a:lstStyle>
          <a:p>
            <a:endParaRPr/>
          </a:p>
        </p:txBody>
      </p:sp>
      <p:sp>
        <p:nvSpPr>
          <p:cNvPr id="797" name="Google Shape;797;p24"/>
          <p:cNvSpPr txBox="1">
            <a:spLocks noGrp="1"/>
          </p:cNvSpPr>
          <p:nvPr>
            <p:ph type="subTitle" idx="2"/>
          </p:nvPr>
        </p:nvSpPr>
        <p:spPr>
          <a:xfrm flipH="1">
            <a:off x="7078667" y="2183500"/>
            <a:ext cx="3146000" cy="3532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❏"/>
              <a:defRPr sz="13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Nunito Light"/>
              <a:buChar char="❏"/>
              <a:defRPr sz="13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Font typeface="Nunito Light"/>
              <a:buChar char="❏"/>
              <a:defRPr sz="13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❏"/>
              <a:defRPr sz="1333"/>
            </a:lvl9pPr>
          </a:lstStyle>
          <a:p>
            <a:endParaRPr/>
          </a:p>
        </p:txBody>
      </p:sp>
      <p:sp>
        <p:nvSpPr>
          <p:cNvPr id="798" name="Google Shape;798;p24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799" name="Google Shape;799;p24"/>
          <p:cNvSpPr txBox="1">
            <a:spLocks noGrp="1"/>
          </p:cNvSpPr>
          <p:nvPr>
            <p:ph type="title"/>
          </p:nvPr>
        </p:nvSpPr>
        <p:spPr>
          <a:xfrm>
            <a:off x="1651200" y="580701"/>
            <a:ext cx="88896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5926659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25937C2-2FFF-4BD5-8761-F993E36716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2025/8/7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29257F0-257A-4CF5-85E7-B8A2BBA50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1FB6C23-926B-44D0-B35E-20EC6B24F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859428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2216E3-02CB-4B4F-8D19-27A25AA26F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2025/8/7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1CA18E0-D6D4-4CE5-A535-DD48E71560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B07E948-A761-446A-BA45-F4A6A7A21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3296022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A1630A0-3860-4E0F-8A14-D75D48C3AFF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2025/8/7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3801C82-29EC-441D-BC09-BFC507DF39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4C2AF03-6167-426A-B751-4BCE1ADC5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7113996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1025DA1-34B9-4609-A933-AB73ED69FC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8DD537B-5EC0-4EEB-9AD2-A1CFEF92E195}" type="datetimeFigureOut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2025/8/7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6878C2-C037-4C0A-AB75-2BC4C0CF9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FF81A73-3FDD-45B0-91BF-EFF73945C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8AB53F8-1A2F-4ADB-82F4-1BBC221A6E77}" type="slidenum">
              <a:rPr lang="zh-CN" altLang="en-US" smtClean="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3191064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Numbers and text">
    <p:spTree>
      <p:nvGrpSpPr>
        <p:cNvPr id="1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9" name="Google Shape;929;p28"/>
          <p:cNvGrpSpPr/>
          <p:nvPr/>
        </p:nvGrpSpPr>
        <p:grpSpPr>
          <a:xfrm>
            <a:off x="10979673" y="3462267"/>
            <a:ext cx="1201564" cy="1016000"/>
            <a:chOff x="8303150" y="2665412"/>
            <a:chExt cx="832800" cy="762000"/>
          </a:xfrm>
        </p:grpSpPr>
        <p:sp>
          <p:nvSpPr>
            <p:cNvPr id="930" name="Google Shape;930;p28"/>
            <p:cNvSpPr/>
            <p:nvPr/>
          </p:nvSpPr>
          <p:spPr>
            <a:xfrm rot="5400000">
              <a:off x="8338550" y="26300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880000" algn="bl" rotWithShape="0">
                <a:schemeClr val="accent6">
                  <a:alpha val="31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1" name="Google Shape;931;p28"/>
            <p:cNvSpPr/>
            <p:nvPr/>
          </p:nvSpPr>
          <p:spPr>
            <a:xfrm rot="5400000">
              <a:off x="8409350" y="26856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32" name="Google Shape;932;p28"/>
          <p:cNvGrpSpPr/>
          <p:nvPr/>
        </p:nvGrpSpPr>
        <p:grpSpPr>
          <a:xfrm>
            <a:off x="11070867" y="4616876"/>
            <a:ext cx="1110400" cy="1016000"/>
            <a:chOff x="8303150" y="3550062"/>
            <a:chExt cx="832800" cy="762000"/>
          </a:xfrm>
        </p:grpSpPr>
        <p:sp>
          <p:nvSpPr>
            <p:cNvPr id="933" name="Google Shape;933;p2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4" name="Google Shape;934;p2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35" name="Google Shape;935;p28"/>
          <p:cNvGrpSpPr/>
          <p:nvPr/>
        </p:nvGrpSpPr>
        <p:grpSpPr>
          <a:xfrm>
            <a:off x="11070867" y="5771472"/>
            <a:ext cx="1110400" cy="1016000"/>
            <a:chOff x="8303150" y="4328604"/>
            <a:chExt cx="832800" cy="762000"/>
          </a:xfrm>
        </p:grpSpPr>
        <p:sp>
          <p:nvSpPr>
            <p:cNvPr id="936" name="Google Shape;936;p28"/>
            <p:cNvSpPr/>
            <p:nvPr/>
          </p:nvSpPr>
          <p:spPr>
            <a:xfrm rot="5400000">
              <a:off x="8338550" y="4293204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37" name="Google Shape;937;p28"/>
            <p:cNvSpPr/>
            <p:nvPr/>
          </p:nvSpPr>
          <p:spPr>
            <a:xfrm rot="5400000">
              <a:off x="8409350" y="4348854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38" name="Google Shape;938;p28"/>
          <p:cNvGrpSpPr/>
          <p:nvPr/>
        </p:nvGrpSpPr>
        <p:grpSpPr>
          <a:xfrm>
            <a:off x="10979684" y="-1500"/>
            <a:ext cx="1217824" cy="1016000"/>
            <a:chOff x="8235950" y="11466"/>
            <a:chExt cx="912000" cy="762000"/>
          </a:xfrm>
        </p:grpSpPr>
        <p:sp>
          <p:nvSpPr>
            <p:cNvPr id="939" name="Google Shape;939;p28"/>
            <p:cNvSpPr/>
            <p:nvPr/>
          </p:nvSpPr>
          <p:spPr>
            <a:xfrm rot="5400000">
              <a:off x="8310950" y="-63534"/>
              <a:ext cx="762000" cy="9120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6"/>
            </a:solidFill>
            <a:ln>
              <a:noFill/>
            </a:ln>
            <a:effectLst>
              <a:outerShdw dist="38100" dir="5160000" algn="bl" rotWithShape="0">
                <a:schemeClr val="accent6">
                  <a:alpha val="3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0" name="Google Shape;940;p28"/>
            <p:cNvSpPr/>
            <p:nvPr/>
          </p:nvSpPr>
          <p:spPr>
            <a:xfrm rot="5400000">
              <a:off x="8409350" y="39963"/>
              <a:ext cx="620400" cy="7050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41" name="Google Shape;941;p28"/>
          <p:cNvGrpSpPr/>
          <p:nvPr/>
        </p:nvGrpSpPr>
        <p:grpSpPr>
          <a:xfrm>
            <a:off x="10979673" y="1153100"/>
            <a:ext cx="1201564" cy="1016000"/>
            <a:chOff x="8303150" y="896112"/>
            <a:chExt cx="832800" cy="762000"/>
          </a:xfrm>
        </p:grpSpPr>
        <p:sp>
          <p:nvSpPr>
            <p:cNvPr id="942" name="Google Shape;942;p28"/>
            <p:cNvSpPr/>
            <p:nvPr/>
          </p:nvSpPr>
          <p:spPr>
            <a:xfrm rot="5400000">
              <a:off x="8338550" y="86071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45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3" name="Google Shape;943;p28"/>
            <p:cNvSpPr/>
            <p:nvPr/>
          </p:nvSpPr>
          <p:spPr>
            <a:xfrm rot="5400000">
              <a:off x="8409350" y="91636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944" name="Google Shape;944;p28"/>
          <p:cNvGrpSpPr/>
          <p:nvPr/>
        </p:nvGrpSpPr>
        <p:grpSpPr>
          <a:xfrm>
            <a:off x="10979673" y="2307700"/>
            <a:ext cx="1201564" cy="1016000"/>
            <a:chOff x="8303150" y="1780762"/>
            <a:chExt cx="832800" cy="762000"/>
          </a:xfrm>
        </p:grpSpPr>
        <p:sp>
          <p:nvSpPr>
            <p:cNvPr id="945" name="Google Shape;945;p28"/>
            <p:cNvSpPr/>
            <p:nvPr/>
          </p:nvSpPr>
          <p:spPr>
            <a:xfrm rot="5400000">
              <a:off x="8338550" y="17453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4"/>
            </a:solidFill>
            <a:ln>
              <a:noFill/>
            </a:ln>
            <a:effectLst>
              <a:outerShdw dist="38100" dir="6540000" algn="bl" rotWithShape="0">
                <a:schemeClr val="accent4">
                  <a:alpha val="43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46" name="Google Shape;946;p28"/>
            <p:cNvSpPr/>
            <p:nvPr/>
          </p:nvSpPr>
          <p:spPr>
            <a:xfrm rot="5400000">
              <a:off x="8409350" y="18010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47" name="Google Shape;947;p28"/>
          <p:cNvSpPr/>
          <p:nvPr/>
        </p:nvSpPr>
        <p:spPr>
          <a:xfrm>
            <a:off x="-8933" y="-25000"/>
            <a:ext cx="11090000" cy="6883200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100013" dist="47625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/>
              <a:t>    </a:t>
            </a:r>
            <a:endParaRPr sz="2400"/>
          </a:p>
        </p:txBody>
      </p:sp>
      <p:pic>
        <p:nvPicPr>
          <p:cNvPr id="948" name="Google Shape;948;p28"/>
          <p:cNvPicPr preferRelativeResize="0"/>
          <p:nvPr/>
        </p:nvPicPr>
        <p:blipFill>
          <a:blip r:embed="rId2">
            <a:alphaModFix amt="37000"/>
          </a:blip>
          <a:stretch>
            <a:fillRect/>
          </a:stretch>
        </p:blipFill>
        <p:spPr>
          <a:xfrm>
            <a:off x="784398" y="-25200"/>
            <a:ext cx="10293601" cy="68831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49" name="Google Shape;949;p28"/>
          <p:cNvGrpSpPr/>
          <p:nvPr/>
        </p:nvGrpSpPr>
        <p:grpSpPr>
          <a:xfrm rot="10800000" flipH="1">
            <a:off x="1180070" y="75450"/>
            <a:ext cx="9654097" cy="6683071"/>
            <a:chOff x="-10488269" y="5695923"/>
            <a:chExt cx="7240573" cy="5012303"/>
          </a:xfrm>
        </p:grpSpPr>
        <p:sp>
          <p:nvSpPr>
            <p:cNvPr id="950" name="Google Shape;950;p28"/>
            <p:cNvSpPr/>
            <p:nvPr/>
          </p:nvSpPr>
          <p:spPr>
            <a:xfrm rot="5400000">
              <a:off x="-4922750" y="6534111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1" y="1"/>
                    <a:pt x="1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1" name="Google Shape;951;p28"/>
            <p:cNvSpPr/>
            <p:nvPr/>
          </p:nvSpPr>
          <p:spPr>
            <a:xfrm rot="5400000">
              <a:off x="-9317278" y="6111652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2" name="Google Shape;952;p28"/>
            <p:cNvSpPr/>
            <p:nvPr/>
          </p:nvSpPr>
          <p:spPr>
            <a:xfrm rot="5400000">
              <a:off x="-3866992" y="6768301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3" name="Google Shape;953;p28"/>
            <p:cNvSpPr/>
            <p:nvPr/>
          </p:nvSpPr>
          <p:spPr>
            <a:xfrm rot="5400000">
              <a:off x="-10501618" y="5771955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0"/>
                  </a:moveTo>
                  <a:cubicBezTo>
                    <a:pt x="1" y="0"/>
                    <a:pt x="1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4" name="Google Shape;954;p28"/>
            <p:cNvSpPr/>
            <p:nvPr/>
          </p:nvSpPr>
          <p:spPr>
            <a:xfrm rot="5400000">
              <a:off x="-6856549" y="5709272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4"/>
                    <a:pt x="247" y="364"/>
                  </a:cubicBezTo>
                  <a:cubicBezTo>
                    <a:pt x="479" y="364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5" name="Google Shape;955;p28"/>
            <p:cNvSpPr/>
            <p:nvPr/>
          </p:nvSpPr>
          <p:spPr>
            <a:xfrm rot="5400000">
              <a:off x="-10343267" y="9527263"/>
              <a:ext cx="113693" cy="83774"/>
            </a:xfrm>
            <a:custGeom>
              <a:avLst/>
              <a:gdLst/>
              <a:ahLst/>
              <a:cxnLst/>
              <a:rect l="l" t="t" r="r" b="b"/>
              <a:pathLst>
                <a:path w="494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94" y="363"/>
                    <a:pt x="494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6" name="Google Shape;956;p28"/>
            <p:cNvSpPr/>
            <p:nvPr/>
          </p:nvSpPr>
          <p:spPr>
            <a:xfrm rot="5400000">
              <a:off x="-9317281" y="10611220"/>
              <a:ext cx="110241" cy="83774"/>
            </a:xfrm>
            <a:custGeom>
              <a:avLst/>
              <a:gdLst/>
              <a:ahLst/>
              <a:cxnLst/>
              <a:rect l="l" t="t" r="r" b="b"/>
              <a:pathLst>
                <a:path w="479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7" name="Google Shape;957;p28"/>
            <p:cNvSpPr/>
            <p:nvPr/>
          </p:nvSpPr>
          <p:spPr>
            <a:xfrm rot="5400000">
              <a:off x="-3965391" y="8683603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47" y="0"/>
                  </a:moveTo>
                  <a:cubicBezTo>
                    <a:pt x="0" y="0"/>
                    <a:pt x="0" y="363"/>
                    <a:pt x="247" y="363"/>
                  </a:cubicBezTo>
                  <a:cubicBezTo>
                    <a:pt x="479" y="363"/>
                    <a:pt x="479" y="0"/>
                    <a:pt x="247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8" name="Google Shape;958;p28"/>
            <p:cNvSpPr/>
            <p:nvPr/>
          </p:nvSpPr>
          <p:spPr>
            <a:xfrm rot="5400000">
              <a:off x="-10082671" y="7904986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33" y="1"/>
                  </a:moveTo>
                  <a:cubicBezTo>
                    <a:pt x="1" y="1"/>
                    <a:pt x="1" y="363"/>
                    <a:pt x="233" y="363"/>
                  </a:cubicBezTo>
                  <a:cubicBezTo>
                    <a:pt x="480" y="363"/>
                    <a:pt x="480" y="1"/>
                    <a:pt x="2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9" name="Google Shape;959;p28"/>
            <p:cNvSpPr/>
            <p:nvPr/>
          </p:nvSpPr>
          <p:spPr>
            <a:xfrm rot="5400000">
              <a:off x="-5479207" y="10396638"/>
              <a:ext cx="110471" cy="83774"/>
            </a:xfrm>
            <a:custGeom>
              <a:avLst/>
              <a:gdLst/>
              <a:ahLst/>
              <a:cxnLst/>
              <a:rect l="l" t="t" r="r" b="b"/>
              <a:pathLst>
                <a:path w="480" h="364" extrusionOk="0">
                  <a:moveTo>
                    <a:pt x="247" y="1"/>
                  </a:moveTo>
                  <a:cubicBezTo>
                    <a:pt x="0" y="1"/>
                    <a:pt x="0" y="363"/>
                    <a:pt x="247" y="363"/>
                  </a:cubicBezTo>
                  <a:cubicBezTo>
                    <a:pt x="479" y="363"/>
                    <a:pt x="479" y="1"/>
                    <a:pt x="247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60" name="Google Shape;960;p28"/>
            <p:cNvSpPr/>
            <p:nvPr/>
          </p:nvSpPr>
          <p:spPr>
            <a:xfrm rot="5400000">
              <a:off x="-3344703" y="5834225"/>
              <a:ext cx="110471" cy="83544"/>
            </a:xfrm>
            <a:custGeom>
              <a:avLst/>
              <a:gdLst/>
              <a:ahLst/>
              <a:cxnLst/>
              <a:rect l="l" t="t" r="r" b="b"/>
              <a:pathLst>
                <a:path w="480" h="363" extrusionOk="0">
                  <a:moveTo>
                    <a:pt x="233" y="0"/>
                  </a:moveTo>
                  <a:cubicBezTo>
                    <a:pt x="0" y="0"/>
                    <a:pt x="0" y="363"/>
                    <a:pt x="233" y="363"/>
                  </a:cubicBezTo>
                  <a:cubicBezTo>
                    <a:pt x="479" y="363"/>
                    <a:pt x="479" y="0"/>
                    <a:pt x="233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961" name="Google Shape;961;p28"/>
          <p:cNvSpPr txBox="1">
            <a:spLocks noGrp="1"/>
          </p:cNvSpPr>
          <p:nvPr>
            <p:ph type="title" hasCustomPrompt="1"/>
          </p:nvPr>
        </p:nvSpPr>
        <p:spPr>
          <a:xfrm>
            <a:off x="3526000" y="593641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2" name="Google Shape;962;p28"/>
          <p:cNvSpPr txBox="1">
            <a:spLocks noGrp="1"/>
          </p:cNvSpPr>
          <p:nvPr>
            <p:ph type="subTitle" idx="1"/>
          </p:nvPr>
        </p:nvSpPr>
        <p:spPr>
          <a:xfrm>
            <a:off x="3526000" y="1788260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3" name="Google Shape;963;p28"/>
          <p:cNvSpPr txBox="1">
            <a:spLocks noGrp="1"/>
          </p:cNvSpPr>
          <p:nvPr>
            <p:ph type="title" idx="2" hasCustomPrompt="1"/>
          </p:nvPr>
        </p:nvSpPr>
        <p:spPr>
          <a:xfrm>
            <a:off x="3526000" y="2597449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4" name="Google Shape;964;p28"/>
          <p:cNvSpPr txBox="1">
            <a:spLocks noGrp="1"/>
          </p:cNvSpPr>
          <p:nvPr>
            <p:ph type="subTitle" idx="3"/>
          </p:nvPr>
        </p:nvSpPr>
        <p:spPr>
          <a:xfrm>
            <a:off x="3526000" y="3787331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5" name="Google Shape;965;p28"/>
          <p:cNvSpPr txBox="1">
            <a:spLocks noGrp="1"/>
          </p:cNvSpPr>
          <p:nvPr>
            <p:ph type="title" idx="4" hasCustomPrompt="1"/>
          </p:nvPr>
        </p:nvSpPr>
        <p:spPr>
          <a:xfrm>
            <a:off x="3526000" y="4596515"/>
            <a:ext cx="5140000" cy="10160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8266"/>
            </a:lvl9pPr>
          </a:lstStyle>
          <a:p>
            <a:r>
              <a:t>xx%</a:t>
            </a:r>
          </a:p>
        </p:txBody>
      </p:sp>
      <p:sp>
        <p:nvSpPr>
          <p:cNvPr id="966" name="Google Shape;966;p28"/>
          <p:cNvSpPr txBox="1">
            <a:spLocks noGrp="1"/>
          </p:cNvSpPr>
          <p:nvPr>
            <p:ph type="subTitle" idx="5"/>
          </p:nvPr>
        </p:nvSpPr>
        <p:spPr>
          <a:xfrm>
            <a:off x="3526000" y="5781656"/>
            <a:ext cx="5140000" cy="59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67" name="Google Shape;967;p28"/>
          <p:cNvSpPr/>
          <p:nvPr/>
        </p:nvSpPr>
        <p:spPr>
          <a:xfrm>
            <a:off x="-8933" y="-21400"/>
            <a:ext cx="965200" cy="6883200"/>
          </a:xfrm>
          <a:prstGeom prst="rect">
            <a:avLst/>
          </a:prstGeom>
          <a:solidFill>
            <a:srgbClr val="FFB6B9"/>
          </a:solidFill>
          <a:ln>
            <a:noFill/>
          </a:ln>
          <a:effectLst>
            <a:outerShdw dist="38100" algn="bl" rotWithShape="0">
              <a:srgbClr val="F3F3F3">
                <a:alpha val="60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68" name="Google Shape;968;p28"/>
          <p:cNvGrpSpPr/>
          <p:nvPr/>
        </p:nvGrpSpPr>
        <p:grpSpPr>
          <a:xfrm>
            <a:off x="10956831" y="4616867"/>
            <a:ext cx="1223883" cy="1016000"/>
            <a:chOff x="8303150" y="3550062"/>
            <a:chExt cx="832800" cy="762000"/>
          </a:xfrm>
        </p:grpSpPr>
        <p:sp>
          <p:nvSpPr>
            <p:cNvPr id="969" name="Google Shape;969;p28"/>
            <p:cNvSpPr/>
            <p:nvPr/>
          </p:nvSpPr>
          <p:spPr>
            <a:xfrm rot="5400000">
              <a:off x="8338550" y="3514662"/>
              <a:ext cx="762000" cy="832800"/>
            </a:xfrm>
            <a:prstGeom prst="round2SameRect">
              <a:avLst>
                <a:gd name="adj1" fmla="val 16667"/>
                <a:gd name="adj2" fmla="val 0"/>
              </a:avLst>
            </a:prstGeom>
            <a:solidFill>
              <a:schemeClr val="accent5"/>
            </a:solidFill>
            <a:ln>
              <a:noFill/>
            </a:ln>
            <a:effectLst>
              <a:outerShdw dist="38100" dir="6540000" algn="bl" rotWithShape="0">
                <a:schemeClr val="accent5">
                  <a:alpha val="50000"/>
                </a:schemeClr>
              </a:outerShdw>
            </a:effectLst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70" name="Google Shape;970;p28"/>
            <p:cNvSpPr/>
            <p:nvPr/>
          </p:nvSpPr>
          <p:spPr>
            <a:xfrm rot="5400000">
              <a:off x="8409350" y="3570312"/>
              <a:ext cx="620400" cy="721500"/>
            </a:xfrm>
            <a:prstGeom prst="round2SameRect">
              <a:avLst>
                <a:gd name="adj1" fmla="val 16667"/>
                <a:gd name="adj2" fmla="val 0"/>
              </a:avLst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192568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1645603-8C61-FC2F-1243-F4FB09FE72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22D0B430-4D70-FA83-2F96-C997B5EDA3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8C639CA-7306-C1A4-E0A2-3D6A1DD43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D4D9C21-55B4-0068-B83F-D8002C07C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5C46EED-6699-2F20-1D87-7C82FF651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417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AC6134D-A2A1-2A6B-3808-8AFAD7BFE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AEDDC637-5638-AF20-88E3-B74DBB5D6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D2550FF9-71AF-517E-5B87-7C1534B8D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51B712F-7460-6F32-BB1D-51B8807A7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0C49FDE8-EE5A-CD21-079A-620EC96E9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595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052D7EA-6AB5-BD15-0D6D-0D3A0BA30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E75243A7-795C-C77D-D611-39BFB1E0B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44D47D3-314B-A128-A2C2-EB706970F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BDE231C-C1B0-D391-8D34-8DC658C37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DCA71F8A-B40F-CD08-3F62-820B62482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0676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0D388E3-4968-CFF3-BBD5-A6EBB263E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253D0290-AB45-DCEA-3686-4CCEB73EB5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9E603886-FCFC-ACB4-E465-9345D2B3C5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20009509-9046-DFF7-DBE4-94D39CCBE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52B1BE0F-EC15-F79C-DBEE-CD86EB750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49D0E821-536C-3E37-20E1-EC096D1A1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10318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B989259-FAC0-BB01-F3B1-EF1B9D4D1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3F7CEFC2-EC52-FD59-0219-9AEF123D22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EF9E8128-C74B-263F-8E42-B2F7FCF85C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F515A402-317F-37DE-83E6-BCA510D0C1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D2DC4615-CAE8-EEB8-F54E-0EB899B670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8B151C40-9D78-878E-DCF2-C4C60019D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70637635-32CF-B230-B21B-29E5153E2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5F36475F-FAB9-BCD3-4F1B-F234D06D0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817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34654D1-A50B-590F-F55E-7CE30CF02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9F01568A-3D65-3764-DBE3-800EDA6A5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D002BFD8-1FB9-B5C5-4338-44620C8FF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B309E3E-CDAF-74E9-5D6E-9DA95A0A0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721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4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microsoft.com/office/2007/relationships/hdphoto" Target="../media/hdphoto1.wdp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9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layfair Display"/>
              <a:buNone/>
              <a:defRPr sz="2800" b="1">
                <a:solidFill>
                  <a:schemeClr val="dk1"/>
                </a:solidFill>
                <a:latin typeface="Playfair Display"/>
                <a:ea typeface="Playfair Display"/>
                <a:cs typeface="Playfair Display"/>
                <a:sym typeface="Playfair Display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Bebas Neue"/>
              <a:buNone/>
              <a:defRPr sz="28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Open Sans"/>
              <a:buChar char="●"/>
              <a:defRPr sz="1800"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●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Open Sans"/>
              <a:buChar char="○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Open Sans"/>
              <a:buChar char="■"/>
              <a:defRPr>
                <a:solidFill>
                  <a:schemeClr val="dk1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36B825D-2E5F-435D-B76C-E171544F2E62}"/>
              </a:ext>
            </a:extLst>
          </p:cNvPr>
          <p:cNvSpPr txBox="1"/>
          <p:nvPr userDrawn="1"/>
        </p:nvSpPr>
        <p:spPr>
          <a:xfrm>
            <a:off x="4815840" y="6945274"/>
            <a:ext cx="2814320" cy="379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67" dirty="0" err="1">
                <a:solidFill>
                  <a:schemeClr val="accent5">
                    <a:lumMod val="75000"/>
                  </a:schemeClr>
                </a:solidFill>
                <a:latin typeface="SVN-Hollycakes" panose="02000000000000000000" pitchFamily="50" charset="0"/>
              </a:rPr>
              <a:t>Hương</a:t>
            </a:r>
            <a:r>
              <a:rPr lang="en-US" sz="1867" dirty="0">
                <a:solidFill>
                  <a:schemeClr val="accent5">
                    <a:lumMod val="75000"/>
                  </a:schemeClr>
                </a:solidFill>
                <a:latin typeface="SVN-Hollycakes" panose="02000000000000000000" pitchFamily="50" charset="0"/>
              </a:rPr>
              <a:t> </a:t>
            </a:r>
            <a:r>
              <a:rPr lang="en-US" sz="1867" dirty="0" err="1">
                <a:solidFill>
                  <a:schemeClr val="accent5">
                    <a:lumMod val="75000"/>
                  </a:schemeClr>
                </a:solidFill>
                <a:latin typeface="SVN-Hollycakes" panose="02000000000000000000" pitchFamily="50" charset="0"/>
              </a:rPr>
              <a:t>Thảo</a:t>
            </a:r>
            <a:endParaRPr lang="en-US" sz="1867" dirty="0">
              <a:solidFill>
                <a:schemeClr val="accent5">
                  <a:lumMod val="75000"/>
                </a:schemeClr>
              </a:solidFill>
              <a:latin typeface="SVN-Hollycakes" panose="020000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428966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7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7479EBDA-21E0-25BA-9FBF-8FFA5168D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82C27F80-2D3C-0024-325E-3F2E6FD5F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7E565C7-EEC4-3801-A452-7A24933EB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D3017-C9EE-40A3-919E-E766EDC3D7CB}" type="datetimeFigureOut">
              <a:rPr lang="en-US" smtClean="0"/>
              <a:t>8/7/2025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2F62378-D0B9-A50F-5166-33E0F6B4B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9010C01-6546-DD63-541F-7B1C5E537D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 descr="A round pink label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381ECC33-2599-1282-1334-71A1E01F055D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66289" y="0"/>
            <a:ext cx="1385740" cy="138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0217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388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3488" y="0"/>
            <a:ext cx="12215488" cy="68453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 userDrawn="1"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61950" y="0"/>
            <a:ext cx="11563349" cy="674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624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7.png"/><Relationship Id="rId7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6" Type="http://schemas.microsoft.com/office/2007/relationships/hdphoto" Target="../media/hdphoto3.wdp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microsoft.com/office/2007/relationships/hdphoto" Target="../media/hdphoto5.wdp"/><Relationship Id="rId4" Type="http://schemas.microsoft.com/office/2007/relationships/hdphoto" Target="../media/hdphoto2.wdp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5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1.jpg"/><Relationship Id="rId9" Type="http://schemas.openxmlformats.org/officeDocument/2006/relationships/image" Target="../media/image27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9.png"/><Relationship Id="rId7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slide" Target="slide7.xml"/><Relationship Id="rId5" Type="http://schemas.openxmlformats.org/officeDocument/2006/relationships/slide" Target="slide4.xml"/><Relationship Id="rId4" Type="http://schemas.microsoft.com/office/2007/relationships/hdphoto" Target="../media/hdphoto1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microsoft.com/office/2007/relationships/hdphoto" Target="../media/hdphoto6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Relationship Id="rId6" Type="http://schemas.microsoft.com/office/2007/relationships/hdphoto" Target="../media/hdphoto7.wdp"/><Relationship Id="rId5" Type="http://schemas.openxmlformats.org/officeDocument/2006/relationships/image" Target="../media/image17.png"/><Relationship Id="rId4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png"/><Relationship Id="rId4" Type="http://schemas.microsoft.com/office/2007/relationships/hdphoto" Target="../media/hdphoto6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5.xml"/><Relationship Id="rId6" Type="http://schemas.microsoft.com/office/2007/relationships/hdphoto" Target="../media/hdphoto7.wdp"/><Relationship Id="rId5" Type="http://schemas.openxmlformats.org/officeDocument/2006/relationships/image" Target="../media/image17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.xml"/><Relationship Id="rId4" Type="http://schemas.microsoft.com/office/2007/relationships/hdphoto" Target="../media/hdphoto8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Relationship Id="rId4" Type="http://schemas.microsoft.com/office/2007/relationships/hdphoto" Target="../media/hdphoto9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5" Type="http://schemas.microsoft.com/office/2007/relationships/hdphoto" Target="../media/hdphoto10.wdp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D9AEFEE2-D743-8F05-2EB6-EF8DDC248E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" b="2384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pic>
        <p:nvPicPr>
          <p:cNvPr id="26" name="Hình ảnh 25" descr="Ảnh có chứa đồ chơi, búp bê&#10;&#10;Mô tả được tạo tự động">
            <a:extLst>
              <a:ext uri="{FF2B5EF4-FFF2-40B4-BE49-F238E27FC236}">
                <a16:creationId xmlns:a16="http://schemas.microsoft.com/office/drawing/2014/main" id="{56BB74E1-0796-907F-5864-7FDFDF251B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4796" b="83980" l="25816" r="77653">
                        <a14:foregroundMark x1="53673" y1="38061" x2="47041" y2="30612"/>
                        <a14:foregroundMark x1="60204" y1="35204" x2="60000" y2="28469"/>
                        <a14:foregroundMark x1="45714" y1="31224" x2="53265" y2="37245"/>
                        <a14:foregroundMark x1="72551" y1="20918" x2="74694" y2="22245"/>
                        <a14:foregroundMark x1="59388" y1="36224" x2="55204" y2="39388"/>
                        <a14:foregroundMark x1="47653" y1="81837" x2="43673" y2="83980"/>
                        <a14:foregroundMark x1="56837" y1="82143" x2="59796" y2="83980"/>
                        <a14:foregroundMark x1="43469" y1="18061" x2="43061" y2="18061"/>
                        <a14:foregroundMark x1="50306" y1="33265" x2="52653" y2="36429"/>
                        <a14:foregroundMark x1="73571" y1="23061" x2="72347" y2="26429"/>
                        <a14:foregroundMark x1="71327" y1="26837" x2="71327" y2="26837"/>
                        <a14:foregroundMark x1="72347" y1="27449" x2="72347" y2="27449"/>
                        <a14:backgroundMark x1="69388" y1="20510" x2="67959" y2="2051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368" t="6564" r="15812" b="10564"/>
          <a:stretch/>
        </p:blipFill>
        <p:spPr>
          <a:xfrm flipH="1">
            <a:off x="9017369" y="2406875"/>
            <a:ext cx="3572177" cy="4566960"/>
          </a:xfrm>
          <a:prstGeom prst="rect">
            <a:avLst/>
          </a:prstGeom>
        </p:spPr>
      </p:pic>
      <p:pic>
        <p:nvPicPr>
          <p:cNvPr id="28" name="Hình ảnh 27" descr="Ảnh có chứa đồ chơi, búp bê&#10;&#10;Mô tả được tạo tự động">
            <a:extLst>
              <a:ext uri="{FF2B5EF4-FFF2-40B4-BE49-F238E27FC236}">
                <a16:creationId xmlns:a16="http://schemas.microsoft.com/office/drawing/2014/main" id="{0D6238F9-1D53-1D9E-83DA-749AE20EBC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9388" b="82347" l="31531" r="75408">
                        <a14:foregroundMark x1="55204" y1="33980" x2="53980" y2="33980"/>
                        <a14:foregroundMark x1="40510" y1="34592" x2="48673" y2="35204"/>
                        <a14:foregroundMark x1="48673" y1="35204" x2="48776" y2="35408"/>
                        <a14:foregroundMark x1="56531" y1="29898" x2="53163" y2="34388"/>
                        <a14:foregroundMark x1="52449" y1="82347" x2="54592" y2="82347"/>
                        <a14:foregroundMark x1="43878" y1="80612" x2="41224" y2="82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137" t="11693" r="19094" b="10564"/>
          <a:stretch/>
        </p:blipFill>
        <p:spPr>
          <a:xfrm>
            <a:off x="-190791" y="2454899"/>
            <a:ext cx="3232443" cy="4588374"/>
          </a:xfrm>
          <a:prstGeom prst="rect">
            <a:avLst/>
          </a:prstGeom>
        </p:spPr>
      </p:pic>
      <p:pic>
        <p:nvPicPr>
          <p:cNvPr id="30" name="Hình ảnh 29" descr="Ảnh có chứa đồ chơi, búp bê, đồ họa véc-tơ&#10;&#10;Mô tả được tạo tự động">
            <a:extLst>
              <a:ext uri="{FF2B5EF4-FFF2-40B4-BE49-F238E27FC236}">
                <a16:creationId xmlns:a16="http://schemas.microsoft.com/office/drawing/2014/main" id="{5647F9C8-BF3C-E337-96F5-0D4060A31AD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184" b="82653" l="19796" r="80714">
                        <a14:foregroundMark x1="20816" y1="45204" x2="20816" y2="45204"/>
                        <a14:foregroundMark x1="20204" y1="47551" x2="20204" y2="47551"/>
                        <a14:foregroundMark x1="20408" y1="49796" x2="20408" y2="49796"/>
                        <a14:foregroundMark x1="19796" y1="50102" x2="19796" y2="50102"/>
                        <a14:foregroundMark x1="37143" y1="40000" x2="37551" y2="37245"/>
                        <a14:foregroundMark x1="44490" y1="81224" x2="42347" y2="81429"/>
                        <a14:foregroundMark x1="72551" y1="71429" x2="70918" y2="714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50" t="11282" r="11709" b="9129"/>
          <a:stretch/>
        </p:blipFill>
        <p:spPr>
          <a:xfrm>
            <a:off x="5789354" y="2586007"/>
            <a:ext cx="4124118" cy="4457266"/>
          </a:xfrm>
          <a:prstGeom prst="rect">
            <a:avLst/>
          </a:prstGeom>
        </p:spPr>
      </p:pic>
      <p:pic>
        <p:nvPicPr>
          <p:cNvPr id="32" name="Hình ảnh 31" descr="Ảnh có chứa đồ chơi, búp bê, đồ họa véc-tơ&#10;&#10;Mô tả được tạo tự động">
            <a:extLst>
              <a:ext uri="{FF2B5EF4-FFF2-40B4-BE49-F238E27FC236}">
                <a16:creationId xmlns:a16="http://schemas.microsoft.com/office/drawing/2014/main" id="{7415F3D1-5D35-1E5E-670B-9B6F33AE213A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7673" b="76259" l="23880" r="81407">
                        <a14:foregroundMark x1="53856" y1="34184" x2="50065" y2="3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89" t="10350" r="11402" b="16418"/>
          <a:stretch/>
        </p:blipFill>
        <p:spPr>
          <a:xfrm>
            <a:off x="2346804" y="2705455"/>
            <a:ext cx="3538131" cy="4615884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1530DBE-C30F-D294-9625-3531777A091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325132" y="442653"/>
            <a:ext cx="12004064" cy="159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212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4">
            <a:extLst>
              <a:ext uri="{FF2B5EF4-FFF2-40B4-BE49-F238E27FC236}">
                <a16:creationId xmlns:a16="http://schemas.microsoft.com/office/drawing/2014/main" id="{3D5B0EEB-ED8B-15F8-2055-9661AAF9B23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3" b="131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27964B4-A109-66F1-D100-D4A4BD96DD92}"/>
              </a:ext>
            </a:extLst>
          </p:cNvPr>
          <p:cNvSpPr/>
          <p:nvPr/>
        </p:nvSpPr>
        <p:spPr>
          <a:xfrm>
            <a:off x="368247" y="161925"/>
            <a:ext cx="11455505" cy="6448425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A0EB07-8B9D-011E-C5F5-B0C4BE03C684}"/>
              </a:ext>
            </a:extLst>
          </p:cNvPr>
          <p:cNvSpPr txBox="1"/>
          <p:nvPr/>
        </p:nvSpPr>
        <p:spPr>
          <a:xfrm>
            <a:off x="457200" y="361950"/>
            <a:ext cx="110775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Chia sẻ cùng bạn về sản phẩm hoặc thành tích liên quan đến sở thích lần lượt theo những gợi ý </a:t>
            </a:r>
          </a:p>
        </p:txBody>
      </p:sp>
      <p:grpSp>
        <p:nvGrpSpPr>
          <p:cNvPr id="3" name="Nhóm 18">
            <a:extLst>
              <a:ext uri="{FF2B5EF4-FFF2-40B4-BE49-F238E27FC236}">
                <a16:creationId xmlns:a16="http://schemas.microsoft.com/office/drawing/2014/main" id="{F66260D3-9608-3BCA-7737-8B8C36C4DE69}"/>
              </a:ext>
            </a:extLst>
          </p:cNvPr>
          <p:cNvGrpSpPr/>
          <p:nvPr/>
        </p:nvGrpSpPr>
        <p:grpSpPr>
          <a:xfrm>
            <a:off x="1698107" y="1626117"/>
            <a:ext cx="9933468" cy="4895235"/>
            <a:chOff x="-34906" y="3114136"/>
            <a:chExt cx="9413454" cy="4480386"/>
          </a:xfrm>
        </p:grpSpPr>
        <p:sp>
          <p:nvSpPr>
            <p:cNvPr id="4" name="Freeform 2">
              <a:extLst>
                <a:ext uri="{FF2B5EF4-FFF2-40B4-BE49-F238E27FC236}">
                  <a16:creationId xmlns:a16="http://schemas.microsoft.com/office/drawing/2014/main" id="{49F0F9C6-CCBC-C4B2-E97A-9BFF88BD4FFD}"/>
                </a:ext>
              </a:extLst>
            </p:cNvPr>
            <p:cNvSpPr/>
            <p:nvPr/>
          </p:nvSpPr>
          <p:spPr>
            <a:xfrm>
              <a:off x="460495" y="3280414"/>
              <a:ext cx="8918053" cy="4314108"/>
            </a:xfrm>
            <a:custGeom>
              <a:avLst/>
              <a:gdLst/>
              <a:ahLst/>
              <a:cxnLst/>
              <a:rect l="l" t="t" r="r" b="b"/>
              <a:pathLst>
                <a:path w="8918053" h="4314108">
                  <a:moveTo>
                    <a:pt x="0" y="0"/>
                  </a:moveTo>
                  <a:lnTo>
                    <a:pt x="8918053" y="0"/>
                  </a:lnTo>
                  <a:lnTo>
                    <a:pt x="8918053" y="4314108"/>
                  </a:lnTo>
                  <a:lnTo>
                    <a:pt x="0" y="431410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Freeform 4">
              <a:extLst>
                <a:ext uri="{FF2B5EF4-FFF2-40B4-BE49-F238E27FC236}">
                  <a16:creationId xmlns:a16="http://schemas.microsoft.com/office/drawing/2014/main" id="{BB9ED96A-6E1F-9F6A-8668-290EA0F98E4C}"/>
                </a:ext>
              </a:extLst>
            </p:cNvPr>
            <p:cNvSpPr/>
            <p:nvPr/>
          </p:nvSpPr>
          <p:spPr>
            <a:xfrm>
              <a:off x="1005795" y="3114136"/>
              <a:ext cx="1259974" cy="652478"/>
            </a:xfrm>
            <a:custGeom>
              <a:avLst/>
              <a:gdLst/>
              <a:ahLst/>
              <a:cxnLst/>
              <a:rect l="l" t="t" r="r" b="b"/>
              <a:pathLst>
                <a:path w="3464198" h="1083349">
                  <a:moveTo>
                    <a:pt x="0" y="0"/>
                  </a:moveTo>
                  <a:lnTo>
                    <a:pt x="3464198" y="0"/>
                  </a:lnTo>
                  <a:lnTo>
                    <a:pt x="3464198" y="1083349"/>
                  </a:lnTo>
                  <a:lnTo>
                    <a:pt x="0" y="108334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7">
                <a:extLs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Hình chữ nhật 12">
              <a:extLst>
                <a:ext uri="{FF2B5EF4-FFF2-40B4-BE49-F238E27FC236}">
                  <a16:creationId xmlns:a16="http://schemas.microsoft.com/office/drawing/2014/main" id="{01481F28-470F-918C-C78B-9B1301857FC0}"/>
                </a:ext>
              </a:extLst>
            </p:cNvPr>
            <p:cNvSpPr/>
            <p:nvPr/>
          </p:nvSpPr>
          <p:spPr>
            <a:xfrm rot="162920">
              <a:off x="-34906" y="3204140"/>
              <a:ext cx="3347160" cy="47887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 err="1">
                  <a:ln w="0"/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Gợi</a:t>
              </a:r>
              <a:r>
                <a:rPr kumimoji="0" lang="en-US" sz="2800" b="1" i="0" u="none" strike="noStrike" kern="1200" cap="none" spc="0" normalizeH="0" baseline="0" noProof="0" dirty="0">
                  <a:ln w="0"/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ý</a:t>
              </a:r>
              <a:endParaRPr kumimoji="0" lang="vi-VN" sz="2800" b="1" i="0" u="none" strike="noStrike" kern="1200" cap="none" spc="0" normalizeH="0" baseline="0" noProof="0" dirty="0">
                <a:ln w="0"/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endParaRPr>
            </a:p>
          </p:txBody>
        </p:sp>
        <p:sp>
          <p:nvSpPr>
            <p:cNvPr id="12" name="Hộp Văn bản 16">
              <a:extLst>
                <a:ext uri="{FF2B5EF4-FFF2-40B4-BE49-F238E27FC236}">
                  <a16:creationId xmlns:a16="http://schemas.microsoft.com/office/drawing/2014/main" id="{9364173B-84AB-63C5-F276-1DE140B64B52}"/>
                </a:ext>
              </a:extLst>
            </p:cNvPr>
            <p:cNvSpPr txBox="1"/>
            <p:nvPr/>
          </p:nvSpPr>
          <p:spPr>
            <a:xfrm>
              <a:off x="966158" y="4036569"/>
              <a:ext cx="8068103" cy="32958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457200" marR="0" lvl="0" indent="-457200" algn="just" defTabSz="914400" rtl="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40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Đây là sản phẩm gì? </a:t>
              </a:r>
              <a:endParaRPr kumimoji="0" lang="en-US" sz="40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endParaRPr>
            </a:p>
            <a:p>
              <a:pPr marL="457200" marR="0" lvl="0" indent="-457200" algn="just" defTabSz="914400" rtl="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40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Em đã làm hoặc đạt được nó khi nào?</a:t>
              </a:r>
            </a:p>
            <a:p>
              <a:pPr marL="457200" marR="0" lvl="0" indent="-457200" algn="just" defTabSz="914400" rtl="0" eaLnBrk="1" fontAlgn="auto" latinLnBrk="0" hangingPunct="1">
                <a:lnSpc>
                  <a:spcPct val="9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4000" b="0" i="1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rPr>
                <a:t>Để có được những sản phẩm hoặc thành tích này, em có cần ai hỗ trợ gì không?</a:t>
              </a:r>
            </a:p>
          </p:txBody>
        </p:sp>
      </p:grpSp>
      <p:pic>
        <p:nvPicPr>
          <p:cNvPr id="7" name="Picture 6" descr="Cartoon a cartoon of a child wearing a purple dress and a white hat&#10;&#10;AI-generated content may be incorrect.">
            <a:extLst>
              <a:ext uri="{FF2B5EF4-FFF2-40B4-BE49-F238E27FC236}">
                <a16:creationId xmlns:a16="http://schemas.microsoft.com/office/drawing/2014/main" id="{E1062320-A0F4-E69C-2C9D-34CD90A5C8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826" y="2219325"/>
            <a:ext cx="3429000" cy="4638675"/>
          </a:xfrm>
          <a:prstGeom prst="rect">
            <a:avLst/>
          </a:prstGeom>
        </p:spPr>
      </p:pic>
      <p:pic>
        <p:nvPicPr>
          <p:cNvPr id="10" name="tải xuống (3)">
            <a:hlinkClick r:id="" action="ppaction://media"/>
            <a:extLst>
              <a:ext uri="{FF2B5EF4-FFF2-40B4-BE49-F238E27FC236}">
                <a16:creationId xmlns:a16="http://schemas.microsoft.com/office/drawing/2014/main" id="{9F5FE835-20C7-D5B8-1FF1-91CBC3C0A67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-1028996" y="75904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5650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" dur="941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8" name="Google Shape;1738;p55">
            <a:hlinkClick r:id="" action="ppaction://hlinkshowjump?jump=nextslide"/>
          </p:cNvPr>
          <p:cNvSpPr/>
          <p:nvPr/>
        </p:nvSpPr>
        <p:spPr>
          <a:xfrm>
            <a:off x="10482049" y="295458"/>
            <a:ext cx="218471" cy="422033"/>
          </a:xfrm>
          <a:custGeom>
            <a:avLst/>
            <a:gdLst/>
            <a:ahLst/>
            <a:cxnLst/>
            <a:rect l="l" t="t" r="r" b="b"/>
            <a:pathLst>
              <a:path w="1032" h="2064" extrusionOk="0">
                <a:moveTo>
                  <a:pt x="0" y="1"/>
                </a:moveTo>
                <a:lnTo>
                  <a:pt x="0" y="621"/>
                </a:lnTo>
                <a:lnTo>
                  <a:pt x="0" y="1443"/>
                </a:lnTo>
                <a:lnTo>
                  <a:pt x="0" y="2063"/>
                </a:lnTo>
                <a:lnTo>
                  <a:pt x="1032" y="1032"/>
                </a:lnTo>
                <a:lnTo>
                  <a:pt x="0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739" name="Google Shape;1739;p55">
            <a:hlinkClick r:id="" action="ppaction://hlinkshowjump?jump=previousslide"/>
          </p:cNvPr>
          <p:cNvSpPr/>
          <p:nvPr/>
        </p:nvSpPr>
        <p:spPr>
          <a:xfrm flipH="1">
            <a:off x="10208747" y="295458"/>
            <a:ext cx="218471" cy="422033"/>
          </a:xfrm>
          <a:custGeom>
            <a:avLst/>
            <a:gdLst/>
            <a:ahLst/>
            <a:cxnLst/>
            <a:rect l="l" t="t" r="r" b="b"/>
            <a:pathLst>
              <a:path w="1032" h="2064" extrusionOk="0">
                <a:moveTo>
                  <a:pt x="0" y="1"/>
                </a:moveTo>
                <a:lnTo>
                  <a:pt x="0" y="621"/>
                </a:lnTo>
                <a:lnTo>
                  <a:pt x="0" y="1443"/>
                </a:lnTo>
                <a:lnTo>
                  <a:pt x="0" y="2063"/>
                </a:lnTo>
                <a:lnTo>
                  <a:pt x="1032" y="1032"/>
                </a:lnTo>
                <a:lnTo>
                  <a:pt x="0" y="1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06C3FE8F-8485-4C80-8ED5-00A5BFE9CF3A}"/>
              </a:ext>
            </a:extLst>
          </p:cNvPr>
          <p:cNvGrpSpPr/>
          <p:nvPr/>
        </p:nvGrpSpPr>
        <p:grpSpPr>
          <a:xfrm>
            <a:off x="190500" y="-336762"/>
            <a:ext cx="10522313" cy="1722120"/>
            <a:chOff x="8755" y="1661713"/>
            <a:chExt cx="7891735" cy="1291590"/>
          </a:xfrm>
        </p:grpSpPr>
        <p:sp>
          <p:nvSpPr>
            <p:cNvPr id="33" name="Rectangle: Rounded Corners 32">
              <a:extLst>
                <a:ext uri="{FF2B5EF4-FFF2-40B4-BE49-F238E27FC236}">
                  <a16:creationId xmlns:a16="http://schemas.microsoft.com/office/drawing/2014/main" id="{B43BC37C-A65A-4DDF-A107-9B5014F5A437}"/>
                </a:ext>
              </a:extLst>
            </p:cNvPr>
            <p:cNvSpPr/>
            <p:nvPr/>
          </p:nvSpPr>
          <p:spPr>
            <a:xfrm>
              <a:off x="911450" y="1998121"/>
              <a:ext cx="6989040" cy="594820"/>
            </a:xfrm>
            <a:prstGeom prst="roundRect">
              <a:avLst>
                <a:gd name="adj" fmla="val 36648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4">
                  <a:lumMod val="9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endParaRPr kumimoji="0" lang="en-US" sz="1867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pic>
          <p:nvPicPr>
            <p:cNvPr id="36" name="Picture 35" descr="Shape, circle&#10;&#10;Description automatically generated">
              <a:extLst>
                <a:ext uri="{FF2B5EF4-FFF2-40B4-BE49-F238E27FC236}">
                  <a16:creationId xmlns:a16="http://schemas.microsoft.com/office/drawing/2014/main" id="{D4BABB62-180F-432C-BDAF-C8AED93D96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8755" y="1661713"/>
              <a:ext cx="1291590" cy="1291590"/>
            </a:xfrm>
            <a:prstGeom prst="rect">
              <a:avLst/>
            </a:prstGeom>
          </p:spPr>
        </p:pic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E270FA2F-3E23-4BA8-A5DF-0B2B59D03B12}"/>
                </a:ext>
              </a:extLst>
            </p:cNvPr>
            <p:cNvSpPr txBox="1"/>
            <p:nvPr/>
          </p:nvSpPr>
          <p:spPr>
            <a:xfrm>
              <a:off x="987450" y="2038755"/>
              <a:ext cx="6858000" cy="438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r>
                <a:rPr kumimoji="0" lang="nl-NL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Kế hoạch nhóm “ Cùng chung sở thích”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endParaRPr>
            </a:p>
          </p:txBody>
        </p:sp>
      </p:grpSp>
      <p:sp>
        <p:nvSpPr>
          <p:cNvPr id="39" name="Google Shape;1091;p34">
            <a:hlinkClick r:id="rId5" action="ppaction://hlinksldjump"/>
            <a:extLst>
              <a:ext uri="{FF2B5EF4-FFF2-40B4-BE49-F238E27FC236}">
                <a16:creationId xmlns:a16="http://schemas.microsoft.com/office/drawing/2014/main" id="{08637DD8-D829-4FD0-81D3-76C83995A6A6}"/>
              </a:ext>
            </a:extLst>
          </p:cNvPr>
          <p:cNvSpPr txBox="1"/>
          <p:nvPr/>
        </p:nvSpPr>
        <p:spPr>
          <a:xfrm>
            <a:off x="11143467" y="1348491"/>
            <a:ext cx="965200" cy="6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26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01</a:t>
            </a:r>
            <a:endParaRPr kumimoji="0" sz="2667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" name="Google Shape;1092;p34">
            <a:extLst>
              <a:ext uri="{FF2B5EF4-FFF2-40B4-BE49-F238E27FC236}">
                <a16:creationId xmlns:a16="http://schemas.microsoft.com/office/drawing/2014/main" id="{DB468AF1-4F3A-4A13-A4CB-BA0D2CEB571C}"/>
              </a:ext>
            </a:extLst>
          </p:cNvPr>
          <p:cNvSpPr txBox="1"/>
          <p:nvPr/>
        </p:nvSpPr>
        <p:spPr>
          <a:xfrm>
            <a:off x="11143467" y="2503085"/>
            <a:ext cx="965200" cy="6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26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02</a:t>
            </a:r>
            <a:endParaRPr kumimoji="0" sz="2667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" name="Google Shape;1093;p34">
            <a:hlinkClick r:id="rId6" action="ppaction://hlinksldjump"/>
            <a:extLst>
              <a:ext uri="{FF2B5EF4-FFF2-40B4-BE49-F238E27FC236}">
                <a16:creationId xmlns:a16="http://schemas.microsoft.com/office/drawing/2014/main" id="{9F04228A-2111-40A2-9EFD-CDC9E7EC4056}"/>
              </a:ext>
            </a:extLst>
          </p:cNvPr>
          <p:cNvSpPr txBox="1"/>
          <p:nvPr/>
        </p:nvSpPr>
        <p:spPr>
          <a:xfrm>
            <a:off x="11143467" y="3657681"/>
            <a:ext cx="965200" cy="6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26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03</a:t>
            </a:r>
            <a:endParaRPr kumimoji="0" sz="2667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2" name="Google Shape;1094;p34">
            <a:extLst>
              <a:ext uri="{FF2B5EF4-FFF2-40B4-BE49-F238E27FC236}">
                <a16:creationId xmlns:a16="http://schemas.microsoft.com/office/drawing/2014/main" id="{58CF1213-5851-4B49-9ECF-45597FA92DC4}"/>
              </a:ext>
            </a:extLst>
          </p:cNvPr>
          <p:cNvSpPr txBox="1"/>
          <p:nvPr/>
        </p:nvSpPr>
        <p:spPr>
          <a:xfrm>
            <a:off x="11143467" y="4812276"/>
            <a:ext cx="965200" cy="6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26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04</a:t>
            </a:r>
            <a:endParaRPr kumimoji="0" sz="2667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3" name="Google Shape;1095;p34">
            <a:extLst>
              <a:ext uri="{FF2B5EF4-FFF2-40B4-BE49-F238E27FC236}">
                <a16:creationId xmlns:a16="http://schemas.microsoft.com/office/drawing/2014/main" id="{453365F8-9214-4E40-86B5-B469E324934B}"/>
              </a:ext>
            </a:extLst>
          </p:cNvPr>
          <p:cNvSpPr txBox="1"/>
          <p:nvPr/>
        </p:nvSpPr>
        <p:spPr>
          <a:xfrm>
            <a:off x="11143467" y="5966872"/>
            <a:ext cx="965200" cy="6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24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EXIT</a:t>
            </a:r>
            <a:endParaRPr kumimoji="0" sz="2400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4" name="Google Shape;1096;p34">
            <a:hlinkClick r:id="rId7" action="ppaction://hlinksldjump"/>
            <a:extLst>
              <a:ext uri="{FF2B5EF4-FFF2-40B4-BE49-F238E27FC236}">
                <a16:creationId xmlns:a16="http://schemas.microsoft.com/office/drawing/2014/main" id="{DA6C7AFD-9F5F-40C9-8B7C-F5F5DAEFF1D3}"/>
              </a:ext>
            </a:extLst>
          </p:cNvPr>
          <p:cNvSpPr txBox="1"/>
          <p:nvPr/>
        </p:nvSpPr>
        <p:spPr>
          <a:xfrm>
            <a:off x="11143467" y="193895"/>
            <a:ext cx="965200" cy="62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en" sz="1333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HOME</a:t>
            </a:r>
            <a:endParaRPr kumimoji="0" sz="1333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ea typeface="Open Sans"/>
              <a:cs typeface="Open Sans"/>
              <a:sym typeface="Open Sans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ABB7AE-A6E6-454C-BBBA-5907D24EC67D}"/>
              </a:ext>
            </a:extLst>
          </p:cNvPr>
          <p:cNvGrpSpPr/>
          <p:nvPr/>
        </p:nvGrpSpPr>
        <p:grpSpPr>
          <a:xfrm>
            <a:off x="1073329" y="3091689"/>
            <a:ext cx="4278451" cy="2175001"/>
            <a:chOff x="892354" y="3758439"/>
            <a:chExt cx="4278451" cy="2175001"/>
          </a:xfrm>
        </p:grpSpPr>
        <p:pic>
          <p:nvPicPr>
            <p:cNvPr id="19" name="Picture 9">
              <a:extLst>
                <a:ext uri="{FF2B5EF4-FFF2-40B4-BE49-F238E27FC236}">
                  <a16:creationId xmlns:a16="http://schemas.microsoft.com/office/drawing/2014/main" id="{8FB47CC5-C7E1-46C3-8669-1389AE0A842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354" y="3758439"/>
              <a:ext cx="4278451" cy="217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77898B1B-3087-499C-8EC3-205692889769}"/>
                </a:ext>
              </a:extLst>
            </p:cNvPr>
            <p:cNvSpPr/>
            <p:nvPr/>
          </p:nvSpPr>
          <p:spPr>
            <a:xfrm>
              <a:off x="1442720" y="5405120"/>
              <a:ext cx="3169920" cy="52832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Thảo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luận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nhóm</a:t>
              </a:r>
              <a:r>
                <a:rPr lang="en-US" sz="2400" b="1" dirty="0">
                  <a:latin typeface="Arial" panose="020B0604020202020204" pitchFamily="34" charset="0"/>
                  <a:cs typeface="Arial" panose="020B0604020202020204" pitchFamily="34" charset="0"/>
                </a:rPr>
                <a:t> 4</a:t>
              </a:r>
            </a:p>
          </p:txBody>
        </p:sp>
      </p:grpSp>
      <p:sp>
        <p:nvSpPr>
          <p:cNvPr id="23" name="Speech Bubble: Rectangle with Corners Rounded 4">
            <a:extLst>
              <a:ext uri="{FF2B5EF4-FFF2-40B4-BE49-F238E27FC236}">
                <a16:creationId xmlns:a16="http://schemas.microsoft.com/office/drawing/2014/main" id="{3B843B72-28FD-4455-ACD0-08A2C127B3ED}"/>
              </a:ext>
            </a:extLst>
          </p:cNvPr>
          <p:cNvSpPr/>
          <p:nvPr/>
        </p:nvSpPr>
        <p:spPr>
          <a:xfrm flipH="1">
            <a:off x="4565013" y="1571625"/>
            <a:ext cx="5423989" cy="1644760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Mỗi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nhóm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cùng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nghĩ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ra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thông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điệp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thể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hiện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sở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thích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của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nhóm</a:t>
            </a:r>
            <a:r>
              <a:rPr lang="en-US" sz="36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560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B3B8637E-CBB8-4561-B974-5697943DF881}"/>
              </a:ext>
            </a:extLst>
          </p:cNvPr>
          <p:cNvGrpSpPr/>
          <p:nvPr/>
        </p:nvGrpSpPr>
        <p:grpSpPr>
          <a:xfrm>
            <a:off x="1427038" y="76200"/>
            <a:ext cx="8975993" cy="2286000"/>
            <a:chOff x="1331788" y="1352550"/>
            <a:chExt cx="8975993" cy="2286000"/>
          </a:xfrm>
        </p:grpSpPr>
        <p:grpSp>
          <p:nvGrpSpPr>
            <p:cNvPr id="5" name="Google Shape;1593;p50">
              <a:extLst>
                <a:ext uri="{FF2B5EF4-FFF2-40B4-BE49-F238E27FC236}">
                  <a16:creationId xmlns:a16="http://schemas.microsoft.com/office/drawing/2014/main" id="{80917CA0-D32A-463F-893D-8973F51EF96E}"/>
                </a:ext>
              </a:extLst>
            </p:cNvPr>
            <p:cNvGrpSpPr/>
            <p:nvPr/>
          </p:nvGrpSpPr>
          <p:grpSpPr>
            <a:xfrm>
              <a:off x="1331788" y="1352550"/>
              <a:ext cx="8975993" cy="2286000"/>
              <a:chOff x="1200938" y="1415750"/>
              <a:chExt cx="3006600" cy="2968500"/>
            </a:xfrm>
          </p:grpSpPr>
          <p:sp>
            <p:nvSpPr>
              <p:cNvPr id="6" name="Google Shape;1594;p50">
                <a:extLst>
                  <a:ext uri="{FF2B5EF4-FFF2-40B4-BE49-F238E27FC236}">
                    <a16:creationId xmlns:a16="http://schemas.microsoft.com/office/drawing/2014/main" id="{E40B62FA-1244-4665-BFF1-64B659DB4128}"/>
                  </a:ext>
                </a:extLst>
              </p:cNvPr>
              <p:cNvSpPr/>
              <p:nvPr/>
            </p:nvSpPr>
            <p:spPr>
              <a:xfrm>
                <a:off x="1200938" y="1415750"/>
                <a:ext cx="3006600" cy="2968500"/>
              </a:xfrm>
              <a:prstGeom prst="rect">
                <a:avLst/>
              </a:pr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7" name="Google Shape;1595;p50">
                <a:extLst>
                  <a:ext uri="{FF2B5EF4-FFF2-40B4-BE49-F238E27FC236}">
                    <a16:creationId xmlns:a16="http://schemas.microsoft.com/office/drawing/2014/main" id="{E36F40CF-BE33-465F-A78A-F475707B2310}"/>
                  </a:ext>
                </a:extLst>
              </p:cNvPr>
              <p:cNvSpPr/>
              <p:nvPr/>
            </p:nvSpPr>
            <p:spPr>
              <a:xfrm>
                <a:off x="1302447" y="1594000"/>
                <a:ext cx="2744964" cy="2611500"/>
              </a:xfrm>
              <a:prstGeom prst="rect">
                <a:avLst/>
              </a:prstGeom>
              <a:solidFill>
                <a:schemeClr val="lt2"/>
              </a:solidFill>
              <a:ln w="19050" cap="flat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Tx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  <p:sp>
          <p:nvSpPr>
            <p:cNvPr id="8" name="Google Shape;1600;p50">
              <a:extLst>
                <a:ext uri="{FF2B5EF4-FFF2-40B4-BE49-F238E27FC236}">
                  <a16:creationId xmlns:a16="http://schemas.microsoft.com/office/drawing/2014/main" id="{1173129A-A343-41DA-AC38-25DEAF4E572B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1609725" y="2234005"/>
              <a:ext cx="8220008" cy="4881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457200" marR="0" lvl="0" indent="-342900" algn="l" rtl="0">
                <a:lnSpc>
                  <a:spcPct val="2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Nunito Light"/>
                <a:buChar char="❏"/>
                <a:defRPr sz="1400" b="0" i="0" u="none" strike="noStrike" cap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  <a:lvl2pPr marL="914400" marR="0" lvl="1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600"/>
                <a:buFont typeface="Nunito Light"/>
                <a:buChar char="❏"/>
                <a:defRPr sz="1000" b="0" i="0" u="none" strike="noStrike" cap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defRPr>
              </a:lvl2pPr>
              <a:lvl3pPr marL="1371600" marR="0" lvl="2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Nunito Light"/>
                <a:buChar char="❏"/>
                <a:defRPr sz="1000" b="0" i="0" u="none" strike="noStrike" cap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defRPr>
              </a:lvl3pPr>
              <a:lvl4pPr marL="1828800" marR="0" lvl="3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Nunito Light"/>
                <a:buChar char="❏"/>
                <a:defRPr sz="1000" b="0" i="0" u="none" strike="noStrike" cap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defRPr>
              </a:lvl4pPr>
              <a:lvl5pPr marL="2286000" marR="0" lvl="4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 Light"/>
                <a:buChar char="❏"/>
                <a:defRPr sz="1000" b="0" i="0" u="none" strike="noStrike" cap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defRPr>
              </a:lvl5pPr>
              <a:lvl6pPr marL="2743200" marR="0" lvl="5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 Light"/>
                <a:buChar char="❏"/>
                <a:defRPr sz="1000" b="0" i="0" u="none" strike="noStrike" cap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defRPr>
              </a:lvl6pPr>
              <a:lvl7pPr marL="3200400" marR="0" lvl="6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Nunito Light"/>
                <a:buChar char="❏"/>
                <a:defRPr sz="1000" b="0" i="0" u="none" strike="noStrike" cap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defRPr>
              </a:lvl7pPr>
              <a:lvl8pPr marL="3657600" marR="0" lvl="7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Nunito Light"/>
                <a:buChar char="❏"/>
                <a:defRPr sz="1000" b="0" i="0" u="none" strike="noStrike" cap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defRPr>
              </a:lvl8pPr>
              <a:lvl9pPr marL="4114800" marR="0" lvl="8" indent="-31750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Nunito Light"/>
                <a:buChar char="❏"/>
                <a:defRPr sz="1000" b="0" i="0" u="none" strike="noStrike" cap="none">
                  <a:solidFill>
                    <a:schemeClr val="dk1"/>
                  </a:solidFill>
                  <a:latin typeface="Open Sans"/>
                  <a:ea typeface="Open Sans"/>
                  <a:cs typeface="Open Sans"/>
                  <a:sym typeface="Open Sans"/>
                </a:defRPr>
              </a:lvl9pPr>
            </a:lstStyle>
            <a:p>
              <a:pPr marL="114300" indent="0" algn="just">
                <a:lnSpc>
                  <a:spcPct val="100000"/>
                </a:lnSpc>
                <a:buNone/>
              </a:pPr>
              <a:r>
                <a:rPr lang="nl-NL" sz="32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Ví dụ: Nhóm đầu bếp cá heo “Nấu ngon lành, ăn sạch sành sanh”. </a:t>
              </a:r>
            </a:p>
            <a:p>
              <a:pPr marL="114300" indent="0" algn="just">
                <a:lnSpc>
                  <a:spcPct val="100000"/>
                </a:lnSpc>
                <a:buNone/>
              </a:pPr>
              <a:r>
                <a:rPr lang="nl-NL" sz="3200" b="1" dirty="0">
                  <a:solidFill>
                    <a:srgbClr val="FF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 panose="020F0502020204030204" pitchFamily="34" charset="0"/>
                </a:rPr>
                <a:t>Nhóm Thạch Sanh “ Khoẻ - Siêu khoẻ!”</a:t>
              </a:r>
              <a:endParaRPr lang="en-US" sz="32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5BD15FF2-133F-457F-8676-57E93E2682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37" y="2909887"/>
            <a:ext cx="5705663" cy="242411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408678E-BE65-4CFB-8ECF-C6C5CF99F1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1218" y="2962275"/>
            <a:ext cx="4180619" cy="2928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612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4">
            <a:extLst>
              <a:ext uri="{FF2B5EF4-FFF2-40B4-BE49-F238E27FC236}">
                <a16:creationId xmlns:a16="http://schemas.microsoft.com/office/drawing/2014/main" id="{822ABA53-E0F0-AA22-E2CC-94EDBF4807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3" b="131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grpSp>
        <p:nvGrpSpPr>
          <p:cNvPr id="2" name="组合 12">
            <a:extLst>
              <a:ext uri="{FF2B5EF4-FFF2-40B4-BE49-F238E27FC236}">
                <a16:creationId xmlns:a16="http://schemas.microsoft.com/office/drawing/2014/main" id="{6E095749-A6B8-A3F4-37C9-9DDFF22B34D4}"/>
              </a:ext>
            </a:extLst>
          </p:cNvPr>
          <p:cNvGrpSpPr/>
          <p:nvPr/>
        </p:nvGrpSpPr>
        <p:grpSpPr>
          <a:xfrm>
            <a:off x="1484062" y="751674"/>
            <a:ext cx="9236336" cy="4843308"/>
            <a:chOff x="-7927329" y="-4954585"/>
            <a:chExt cx="9902260" cy="5268685"/>
          </a:xfrm>
        </p:grpSpPr>
        <p:sp>
          <p:nvSpPr>
            <p:cNvPr id="7" name="任意多边形 14">
              <a:extLst>
                <a:ext uri="{FF2B5EF4-FFF2-40B4-BE49-F238E27FC236}">
                  <a16:creationId xmlns:a16="http://schemas.microsoft.com/office/drawing/2014/main" id="{46216FEA-0EE3-29CB-7E2A-582A12A245FD}"/>
                </a:ext>
              </a:extLst>
            </p:cNvPr>
            <p:cNvSpPr/>
            <p:nvPr/>
          </p:nvSpPr>
          <p:spPr>
            <a:xfrm>
              <a:off x="-7927329" y="-4954585"/>
              <a:ext cx="9902260" cy="5268685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" name="任意多边形 15">
              <a:extLst>
                <a:ext uri="{FF2B5EF4-FFF2-40B4-BE49-F238E27FC236}">
                  <a16:creationId xmlns:a16="http://schemas.microsoft.com/office/drawing/2014/main" id="{5E2E0217-CEFB-BF64-5803-8E3A0634235B}"/>
                </a:ext>
              </a:extLst>
            </p:cNvPr>
            <p:cNvSpPr/>
            <p:nvPr/>
          </p:nvSpPr>
          <p:spPr>
            <a:xfrm>
              <a:off x="-7607581" y="-4631681"/>
              <a:ext cx="9233127" cy="4698505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任意多边形 16">
              <a:extLst>
                <a:ext uri="{FF2B5EF4-FFF2-40B4-BE49-F238E27FC236}">
                  <a16:creationId xmlns:a16="http://schemas.microsoft.com/office/drawing/2014/main" id="{1A5195C5-7D45-B1A1-4206-806A89CD3A8D}"/>
                </a:ext>
              </a:extLst>
            </p:cNvPr>
            <p:cNvSpPr/>
            <p:nvPr/>
          </p:nvSpPr>
          <p:spPr>
            <a:xfrm>
              <a:off x="-7762875" y="-4794271"/>
              <a:ext cx="9572625" cy="4972072"/>
            </a:xfrm>
            <a:custGeom>
              <a:avLst/>
              <a:gdLst>
                <a:gd name="connsiteX0" fmla="*/ 152243 w 10553239"/>
                <a:gd name="connsiteY0" fmla="*/ 28014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20" fmla="*/ 152243 w 10553239"/>
                <a:gd name="connsiteY20" fmla="*/ 2801412 h 5781900"/>
                <a:gd name="connsiteX0" fmla="*/ 152243 w 10553239"/>
                <a:gd name="connsiteY0" fmla="*/ 3411012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52243 w 10553239"/>
                <a:gd name="connsiteY19" fmla="*/ 3411012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19015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8700 w 10553239"/>
                <a:gd name="connsiteY0" fmla="*/ 3730326 h 5781900"/>
                <a:gd name="connsiteX1" fmla="*/ 181271 w 10553239"/>
                <a:gd name="connsiteY1" fmla="*/ 2743355 h 5781900"/>
                <a:gd name="connsiteX2" fmla="*/ 181271 w 10553239"/>
                <a:gd name="connsiteY2" fmla="*/ 2003126 h 5781900"/>
                <a:gd name="connsiteX3" fmla="*/ 7100 w 10553239"/>
                <a:gd name="connsiteY3" fmla="*/ 1277412 h 5781900"/>
                <a:gd name="connsiteX4" fmla="*/ 457043 w 10553239"/>
                <a:gd name="connsiteY4" fmla="*/ 450098 h 5781900"/>
                <a:gd name="connsiteX5" fmla="*/ 1705271 w 10553239"/>
                <a:gd name="connsiteY5" fmla="*/ 101755 h 5781900"/>
                <a:gd name="connsiteX6" fmla="*/ 3374414 w 10553239"/>
                <a:gd name="connsiteY6" fmla="*/ 290441 h 5781900"/>
                <a:gd name="connsiteX7" fmla="*/ 6364357 w 10553239"/>
                <a:gd name="connsiteY7" fmla="*/ 290441 h 5781900"/>
                <a:gd name="connsiteX8" fmla="*/ 8454414 w 10553239"/>
                <a:gd name="connsiteY8" fmla="*/ 155 h 5781900"/>
                <a:gd name="connsiteX9" fmla="*/ 9833271 w 10553239"/>
                <a:gd name="connsiteY9" fmla="*/ 333984 h 5781900"/>
                <a:gd name="connsiteX10" fmla="*/ 10529957 w 10553239"/>
                <a:gd name="connsiteY10" fmla="*/ 1596726 h 5781900"/>
                <a:gd name="connsiteX11" fmla="*/ 10370300 w 10553239"/>
                <a:gd name="connsiteY11" fmla="*/ 2903012 h 5781900"/>
                <a:gd name="connsiteX12" fmla="*/ 10196129 w 10553239"/>
                <a:gd name="connsiteY12" fmla="*/ 3977069 h 5781900"/>
                <a:gd name="connsiteX13" fmla="*/ 10050986 w 10553239"/>
                <a:gd name="connsiteY13" fmla="*/ 5689755 h 5781900"/>
                <a:gd name="connsiteX14" fmla="*/ 7061043 w 10553239"/>
                <a:gd name="connsiteY14" fmla="*/ 5530098 h 5781900"/>
                <a:gd name="connsiteX15" fmla="*/ 5406414 w 10553239"/>
                <a:gd name="connsiteY15" fmla="*/ 5355926 h 5781900"/>
                <a:gd name="connsiteX16" fmla="*/ 3171214 w 10553239"/>
                <a:gd name="connsiteY16" fmla="*/ 5559126 h 5781900"/>
                <a:gd name="connsiteX17" fmla="*/ 1879443 w 10553239"/>
                <a:gd name="connsiteY17" fmla="*/ 5675241 h 5781900"/>
                <a:gd name="connsiteX18" fmla="*/ 340929 w 10553239"/>
                <a:gd name="connsiteY18" fmla="*/ 5268841 h 5781900"/>
                <a:gd name="connsiteX19" fmla="*/ 108700 w 10553239"/>
                <a:gd name="connsiteY19" fmla="*/ 3730326 h 5781900"/>
                <a:gd name="connsiteX0" fmla="*/ 109699 w 10554238"/>
                <a:gd name="connsiteY0" fmla="*/ 3730326 h 5781900"/>
                <a:gd name="connsiteX1" fmla="*/ 182270 w 10554238"/>
                <a:gd name="connsiteY1" fmla="*/ 2743355 h 5781900"/>
                <a:gd name="connsiteX2" fmla="*/ 182270 w 10554238"/>
                <a:gd name="connsiteY2" fmla="*/ 2003126 h 5781900"/>
                <a:gd name="connsiteX3" fmla="*/ 8099 w 10554238"/>
                <a:gd name="connsiteY3" fmla="*/ 1277412 h 5781900"/>
                <a:gd name="connsiteX4" fmla="*/ 458042 w 10554238"/>
                <a:gd name="connsiteY4" fmla="*/ 450098 h 5781900"/>
                <a:gd name="connsiteX5" fmla="*/ 1706270 w 10554238"/>
                <a:gd name="connsiteY5" fmla="*/ 101755 h 5781900"/>
                <a:gd name="connsiteX6" fmla="*/ 3375413 w 10554238"/>
                <a:gd name="connsiteY6" fmla="*/ 290441 h 5781900"/>
                <a:gd name="connsiteX7" fmla="*/ 6365356 w 10554238"/>
                <a:gd name="connsiteY7" fmla="*/ 290441 h 5781900"/>
                <a:gd name="connsiteX8" fmla="*/ 8455413 w 10554238"/>
                <a:gd name="connsiteY8" fmla="*/ 155 h 5781900"/>
                <a:gd name="connsiteX9" fmla="*/ 9834270 w 10554238"/>
                <a:gd name="connsiteY9" fmla="*/ 333984 h 5781900"/>
                <a:gd name="connsiteX10" fmla="*/ 10530956 w 10554238"/>
                <a:gd name="connsiteY10" fmla="*/ 1596726 h 5781900"/>
                <a:gd name="connsiteX11" fmla="*/ 10371299 w 10554238"/>
                <a:gd name="connsiteY11" fmla="*/ 2903012 h 5781900"/>
                <a:gd name="connsiteX12" fmla="*/ 10197128 w 10554238"/>
                <a:gd name="connsiteY12" fmla="*/ 3977069 h 5781900"/>
                <a:gd name="connsiteX13" fmla="*/ 10051985 w 10554238"/>
                <a:gd name="connsiteY13" fmla="*/ 5689755 h 5781900"/>
                <a:gd name="connsiteX14" fmla="*/ 7062042 w 10554238"/>
                <a:gd name="connsiteY14" fmla="*/ 5530098 h 5781900"/>
                <a:gd name="connsiteX15" fmla="*/ 5407413 w 10554238"/>
                <a:gd name="connsiteY15" fmla="*/ 5355926 h 5781900"/>
                <a:gd name="connsiteX16" fmla="*/ 3172213 w 10554238"/>
                <a:gd name="connsiteY16" fmla="*/ 5559126 h 5781900"/>
                <a:gd name="connsiteX17" fmla="*/ 1880442 w 10554238"/>
                <a:gd name="connsiteY17" fmla="*/ 5675241 h 5781900"/>
                <a:gd name="connsiteX18" fmla="*/ 341928 w 10554238"/>
                <a:gd name="connsiteY18" fmla="*/ 5268841 h 5781900"/>
                <a:gd name="connsiteX19" fmla="*/ 109699 w 10554238"/>
                <a:gd name="connsiteY19" fmla="*/ 3730326 h 5781900"/>
                <a:gd name="connsiteX0" fmla="*/ 108701 w 10553240"/>
                <a:gd name="connsiteY0" fmla="*/ 3730326 h 5781900"/>
                <a:gd name="connsiteX1" fmla="*/ 181272 w 10553240"/>
                <a:gd name="connsiteY1" fmla="*/ 2743355 h 5781900"/>
                <a:gd name="connsiteX2" fmla="*/ 181272 w 10553240"/>
                <a:gd name="connsiteY2" fmla="*/ 2003126 h 5781900"/>
                <a:gd name="connsiteX3" fmla="*/ 7101 w 10553240"/>
                <a:gd name="connsiteY3" fmla="*/ 1181844 h 5781900"/>
                <a:gd name="connsiteX4" fmla="*/ 457044 w 10553240"/>
                <a:gd name="connsiteY4" fmla="*/ 450098 h 5781900"/>
                <a:gd name="connsiteX5" fmla="*/ 1705272 w 10553240"/>
                <a:gd name="connsiteY5" fmla="*/ 101755 h 5781900"/>
                <a:gd name="connsiteX6" fmla="*/ 3374415 w 10553240"/>
                <a:gd name="connsiteY6" fmla="*/ 290441 h 5781900"/>
                <a:gd name="connsiteX7" fmla="*/ 6364358 w 10553240"/>
                <a:gd name="connsiteY7" fmla="*/ 290441 h 5781900"/>
                <a:gd name="connsiteX8" fmla="*/ 8454415 w 10553240"/>
                <a:gd name="connsiteY8" fmla="*/ 155 h 5781900"/>
                <a:gd name="connsiteX9" fmla="*/ 9833272 w 10553240"/>
                <a:gd name="connsiteY9" fmla="*/ 333984 h 5781900"/>
                <a:gd name="connsiteX10" fmla="*/ 10529958 w 10553240"/>
                <a:gd name="connsiteY10" fmla="*/ 1596726 h 5781900"/>
                <a:gd name="connsiteX11" fmla="*/ 10370301 w 10553240"/>
                <a:gd name="connsiteY11" fmla="*/ 2903012 h 5781900"/>
                <a:gd name="connsiteX12" fmla="*/ 10196130 w 10553240"/>
                <a:gd name="connsiteY12" fmla="*/ 3977069 h 5781900"/>
                <a:gd name="connsiteX13" fmla="*/ 10050987 w 10553240"/>
                <a:gd name="connsiteY13" fmla="*/ 5689755 h 5781900"/>
                <a:gd name="connsiteX14" fmla="*/ 7061044 w 10553240"/>
                <a:gd name="connsiteY14" fmla="*/ 5530098 h 5781900"/>
                <a:gd name="connsiteX15" fmla="*/ 5406415 w 10553240"/>
                <a:gd name="connsiteY15" fmla="*/ 5355926 h 5781900"/>
                <a:gd name="connsiteX16" fmla="*/ 3171215 w 10553240"/>
                <a:gd name="connsiteY16" fmla="*/ 5559126 h 5781900"/>
                <a:gd name="connsiteX17" fmla="*/ 1879444 w 10553240"/>
                <a:gd name="connsiteY17" fmla="*/ 5675241 h 5781900"/>
                <a:gd name="connsiteX18" fmla="*/ 340930 w 10553240"/>
                <a:gd name="connsiteY18" fmla="*/ 5268841 h 5781900"/>
                <a:gd name="connsiteX19" fmla="*/ 108701 w 1055324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127881 w 10572420"/>
                <a:gd name="connsiteY0" fmla="*/ 3730326 h 5781900"/>
                <a:gd name="connsiteX1" fmla="*/ 200452 w 10572420"/>
                <a:gd name="connsiteY1" fmla="*/ 2743355 h 5781900"/>
                <a:gd name="connsiteX2" fmla="*/ 200452 w 10572420"/>
                <a:gd name="connsiteY2" fmla="*/ 2003126 h 5781900"/>
                <a:gd name="connsiteX3" fmla="*/ 26281 w 10572420"/>
                <a:gd name="connsiteY3" fmla="*/ 1181844 h 5781900"/>
                <a:gd name="connsiteX4" fmla="*/ 476224 w 10572420"/>
                <a:gd name="connsiteY4" fmla="*/ 450098 h 5781900"/>
                <a:gd name="connsiteX5" fmla="*/ 1724452 w 10572420"/>
                <a:gd name="connsiteY5" fmla="*/ 101755 h 5781900"/>
                <a:gd name="connsiteX6" fmla="*/ 3393595 w 10572420"/>
                <a:gd name="connsiteY6" fmla="*/ 290441 h 5781900"/>
                <a:gd name="connsiteX7" fmla="*/ 6383538 w 10572420"/>
                <a:gd name="connsiteY7" fmla="*/ 290441 h 5781900"/>
                <a:gd name="connsiteX8" fmla="*/ 8473595 w 10572420"/>
                <a:gd name="connsiteY8" fmla="*/ 155 h 5781900"/>
                <a:gd name="connsiteX9" fmla="*/ 9852452 w 10572420"/>
                <a:gd name="connsiteY9" fmla="*/ 333984 h 5781900"/>
                <a:gd name="connsiteX10" fmla="*/ 10549138 w 10572420"/>
                <a:gd name="connsiteY10" fmla="*/ 1596726 h 5781900"/>
                <a:gd name="connsiteX11" fmla="*/ 10389481 w 10572420"/>
                <a:gd name="connsiteY11" fmla="*/ 2903012 h 5781900"/>
                <a:gd name="connsiteX12" fmla="*/ 10215310 w 10572420"/>
                <a:gd name="connsiteY12" fmla="*/ 3977069 h 5781900"/>
                <a:gd name="connsiteX13" fmla="*/ 10070167 w 10572420"/>
                <a:gd name="connsiteY13" fmla="*/ 5689755 h 5781900"/>
                <a:gd name="connsiteX14" fmla="*/ 7080224 w 10572420"/>
                <a:gd name="connsiteY14" fmla="*/ 5530098 h 5781900"/>
                <a:gd name="connsiteX15" fmla="*/ 5425595 w 10572420"/>
                <a:gd name="connsiteY15" fmla="*/ 5355926 h 5781900"/>
                <a:gd name="connsiteX16" fmla="*/ 3190395 w 10572420"/>
                <a:gd name="connsiteY16" fmla="*/ 5559126 h 5781900"/>
                <a:gd name="connsiteX17" fmla="*/ 1898624 w 10572420"/>
                <a:gd name="connsiteY17" fmla="*/ 5675241 h 5781900"/>
                <a:gd name="connsiteX18" fmla="*/ 360110 w 10572420"/>
                <a:gd name="connsiteY18" fmla="*/ 5268841 h 5781900"/>
                <a:gd name="connsiteX19" fmla="*/ 127881 w 10572420"/>
                <a:gd name="connsiteY19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372861 w 10469057"/>
                <a:gd name="connsiteY3" fmla="*/ 450098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97089 w 10469057"/>
                <a:gd name="connsiteY2" fmla="*/ 2003126 h 5781900"/>
                <a:gd name="connsiteX3" fmla="*/ 144180 w 10469057"/>
                <a:gd name="connsiteY3" fmla="*/ 848300 h 5781900"/>
                <a:gd name="connsiteX4" fmla="*/ 1621089 w 10469057"/>
                <a:gd name="connsiteY4" fmla="*/ 101755 h 5781900"/>
                <a:gd name="connsiteX5" fmla="*/ 3290232 w 10469057"/>
                <a:gd name="connsiteY5" fmla="*/ 290441 h 5781900"/>
                <a:gd name="connsiteX6" fmla="*/ 6280175 w 10469057"/>
                <a:gd name="connsiteY6" fmla="*/ 290441 h 5781900"/>
                <a:gd name="connsiteX7" fmla="*/ 8370232 w 10469057"/>
                <a:gd name="connsiteY7" fmla="*/ 155 h 5781900"/>
                <a:gd name="connsiteX8" fmla="*/ 9749089 w 10469057"/>
                <a:gd name="connsiteY8" fmla="*/ 333984 h 5781900"/>
                <a:gd name="connsiteX9" fmla="*/ 10445775 w 10469057"/>
                <a:gd name="connsiteY9" fmla="*/ 1596726 h 5781900"/>
                <a:gd name="connsiteX10" fmla="*/ 10286118 w 10469057"/>
                <a:gd name="connsiteY10" fmla="*/ 2903012 h 5781900"/>
                <a:gd name="connsiteX11" fmla="*/ 10111947 w 10469057"/>
                <a:gd name="connsiteY11" fmla="*/ 3977069 h 5781900"/>
                <a:gd name="connsiteX12" fmla="*/ 9966804 w 10469057"/>
                <a:gd name="connsiteY12" fmla="*/ 5689755 h 5781900"/>
                <a:gd name="connsiteX13" fmla="*/ 6976861 w 10469057"/>
                <a:gd name="connsiteY13" fmla="*/ 5530098 h 5781900"/>
                <a:gd name="connsiteX14" fmla="*/ 5322232 w 10469057"/>
                <a:gd name="connsiteY14" fmla="*/ 5355926 h 5781900"/>
                <a:gd name="connsiteX15" fmla="*/ 3087032 w 10469057"/>
                <a:gd name="connsiteY15" fmla="*/ 5559126 h 5781900"/>
                <a:gd name="connsiteX16" fmla="*/ 1795261 w 10469057"/>
                <a:gd name="connsiteY16" fmla="*/ 5675241 h 5781900"/>
                <a:gd name="connsiteX17" fmla="*/ 256747 w 10469057"/>
                <a:gd name="connsiteY17" fmla="*/ 5268841 h 5781900"/>
                <a:gd name="connsiteX18" fmla="*/ 24518 w 10469057"/>
                <a:gd name="connsiteY18" fmla="*/ 3730326 h 5781900"/>
                <a:gd name="connsiteX0" fmla="*/ 24518 w 10469057"/>
                <a:gd name="connsiteY0" fmla="*/ 3730326 h 5781900"/>
                <a:gd name="connsiteX1" fmla="*/ 97089 w 10469057"/>
                <a:gd name="connsiteY1" fmla="*/ 2743355 h 5781900"/>
                <a:gd name="connsiteX2" fmla="*/ 144180 w 10469057"/>
                <a:gd name="connsiteY2" fmla="*/ 848300 h 5781900"/>
                <a:gd name="connsiteX3" fmla="*/ 1621089 w 10469057"/>
                <a:gd name="connsiteY3" fmla="*/ 101755 h 5781900"/>
                <a:gd name="connsiteX4" fmla="*/ 3290232 w 10469057"/>
                <a:gd name="connsiteY4" fmla="*/ 290441 h 5781900"/>
                <a:gd name="connsiteX5" fmla="*/ 6280175 w 10469057"/>
                <a:gd name="connsiteY5" fmla="*/ 290441 h 5781900"/>
                <a:gd name="connsiteX6" fmla="*/ 8370232 w 10469057"/>
                <a:gd name="connsiteY6" fmla="*/ 155 h 5781900"/>
                <a:gd name="connsiteX7" fmla="*/ 9749089 w 10469057"/>
                <a:gd name="connsiteY7" fmla="*/ 333984 h 5781900"/>
                <a:gd name="connsiteX8" fmla="*/ 10445775 w 10469057"/>
                <a:gd name="connsiteY8" fmla="*/ 1596726 h 5781900"/>
                <a:gd name="connsiteX9" fmla="*/ 10286118 w 10469057"/>
                <a:gd name="connsiteY9" fmla="*/ 2903012 h 5781900"/>
                <a:gd name="connsiteX10" fmla="*/ 10111947 w 10469057"/>
                <a:gd name="connsiteY10" fmla="*/ 3977069 h 5781900"/>
                <a:gd name="connsiteX11" fmla="*/ 9966804 w 10469057"/>
                <a:gd name="connsiteY11" fmla="*/ 5689755 h 5781900"/>
                <a:gd name="connsiteX12" fmla="*/ 6976861 w 10469057"/>
                <a:gd name="connsiteY12" fmla="*/ 5530098 h 5781900"/>
                <a:gd name="connsiteX13" fmla="*/ 5322232 w 10469057"/>
                <a:gd name="connsiteY13" fmla="*/ 5355926 h 5781900"/>
                <a:gd name="connsiteX14" fmla="*/ 3087032 w 10469057"/>
                <a:gd name="connsiteY14" fmla="*/ 5559126 h 5781900"/>
                <a:gd name="connsiteX15" fmla="*/ 1795261 w 10469057"/>
                <a:gd name="connsiteY15" fmla="*/ 5675241 h 5781900"/>
                <a:gd name="connsiteX16" fmla="*/ 256747 w 10469057"/>
                <a:gd name="connsiteY16" fmla="*/ 5268841 h 5781900"/>
                <a:gd name="connsiteX17" fmla="*/ 24518 w 10469057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20167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505 w 10445044"/>
                <a:gd name="connsiteY0" fmla="*/ 3730326 h 5781900"/>
                <a:gd name="connsiteX1" fmla="*/ 179794 w 10445044"/>
                <a:gd name="connsiteY1" fmla="*/ 2807068 h 5781900"/>
                <a:gd name="connsiteX2" fmla="*/ 150658 w 10445044"/>
                <a:gd name="connsiteY2" fmla="*/ 848300 h 5781900"/>
                <a:gd name="connsiteX3" fmla="*/ 1597076 w 10445044"/>
                <a:gd name="connsiteY3" fmla="*/ 101755 h 5781900"/>
                <a:gd name="connsiteX4" fmla="*/ 3266219 w 10445044"/>
                <a:gd name="connsiteY4" fmla="*/ 290441 h 5781900"/>
                <a:gd name="connsiteX5" fmla="*/ 6256162 w 10445044"/>
                <a:gd name="connsiteY5" fmla="*/ 290441 h 5781900"/>
                <a:gd name="connsiteX6" fmla="*/ 8346219 w 10445044"/>
                <a:gd name="connsiteY6" fmla="*/ 155 h 5781900"/>
                <a:gd name="connsiteX7" fmla="*/ 9725076 w 10445044"/>
                <a:gd name="connsiteY7" fmla="*/ 333984 h 5781900"/>
                <a:gd name="connsiteX8" fmla="*/ 10421762 w 10445044"/>
                <a:gd name="connsiteY8" fmla="*/ 1596726 h 5781900"/>
                <a:gd name="connsiteX9" fmla="*/ 10262105 w 10445044"/>
                <a:gd name="connsiteY9" fmla="*/ 2903012 h 5781900"/>
                <a:gd name="connsiteX10" fmla="*/ 10087934 w 10445044"/>
                <a:gd name="connsiteY10" fmla="*/ 3977069 h 5781900"/>
                <a:gd name="connsiteX11" fmla="*/ 9942791 w 10445044"/>
                <a:gd name="connsiteY11" fmla="*/ 5689755 h 5781900"/>
                <a:gd name="connsiteX12" fmla="*/ 6952848 w 10445044"/>
                <a:gd name="connsiteY12" fmla="*/ 5530098 h 5781900"/>
                <a:gd name="connsiteX13" fmla="*/ 5298219 w 10445044"/>
                <a:gd name="connsiteY13" fmla="*/ 5355926 h 5781900"/>
                <a:gd name="connsiteX14" fmla="*/ 3063019 w 10445044"/>
                <a:gd name="connsiteY14" fmla="*/ 5559126 h 5781900"/>
                <a:gd name="connsiteX15" fmla="*/ 1771248 w 10445044"/>
                <a:gd name="connsiteY15" fmla="*/ 5675241 h 5781900"/>
                <a:gd name="connsiteX16" fmla="*/ 232734 w 10445044"/>
                <a:gd name="connsiteY16" fmla="*/ 5268841 h 5781900"/>
                <a:gd name="connsiteX17" fmla="*/ 505 w 10445044"/>
                <a:gd name="connsiteY17" fmla="*/ 3730326 h 5781900"/>
                <a:gd name="connsiteX0" fmla="*/ 182758 w 10395068"/>
                <a:gd name="connsiteY0" fmla="*/ 5268841 h 5781900"/>
                <a:gd name="connsiteX1" fmla="*/ 129818 w 10395068"/>
                <a:gd name="connsiteY1" fmla="*/ 2807068 h 5781900"/>
                <a:gd name="connsiteX2" fmla="*/ 100682 w 10395068"/>
                <a:gd name="connsiteY2" fmla="*/ 848300 h 5781900"/>
                <a:gd name="connsiteX3" fmla="*/ 1547100 w 10395068"/>
                <a:gd name="connsiteY3" fmla="*/ 101755 h 5781900"/>
                <a:gd name="connsiteX4" fmla="*/ 3216243 w 10395068"/>
                <a:gd name="connsiteY4" fmla="*/ 290441 h 5781900"/>
                <a:gd name="connsiteX5" fmla="*/ 6206186 w 10395068"/>
                <a:gd name="connsiteY5" fmla="*/ 290441 h 5781900"/>
                <a:gd name="connsiteX6" fmla="*/ 8296243 w 10395068"/>
                <a:gd name="connsiteY6" fmla="*/ 155 h 5781900"/>
                <a:gd name="connsiteX7" fmla="*/ 9675100 w 10395068"/>
                <a:gd name="connsiteY7" fmla="*/ 333984 h 5781900"/>
                <a:gd name="connsiteX8" fmla="*/ 10371786 w 10395068"/>
                <a:gd name="connsiteY8" fmla="*/ 1596726 h 5781900"/>
                <a:gd name="connsiteX9" fmla="*/ 10212129 w 10395068"/>
                <a:gd name="connsiteY9" fmla="*/ 2903012 h 5781900"/>
                <a:gd name="connsiteX10" fmla="*/ 10037958 w 10395068"/>
                <a:gd name="connsiteY10" fmla="*/ 3977069 h 5781900"/>
                <a:gd name="connsiteX11" fmla="*/ 9892815 w 10395068"/>
                <a:gd name="connsiteY11" fmla="*/ 5689755 h 5781900"/>
                <a:gd name="connsiteX12" fmla="*/ 6902872 w 10395068"/>
                <a:gd name="connsiteY12" fmla="*/ 5530098 h 5781900"/>
                <a:gd name="connsiteX13" fmla="*/ 5248243 w 10395068"/>
                <a:gd name="connsiteY13" fmla="*/ 5355926 h 5781900"/>
                <a:gd name="connsiteX14" fmla="*/ 3013043 w 10395068"/>
                <a:gd name="connsiteY14" fmla="*/ 5559126 h 5781900"/>
                <a:gd name="connsiteX15" fmla="*/ 1721272 w 10395068"/>
                <a:gd name="connsiteY15" fmla="*/ 5675241 h 5781900"/>
                <a:gd name="connsiteX16" fmla="*/ 182758 w 10395068"/>
                <a:gd name="connsiteY16" fmla="*/ 5268841 h 5781900"/>
                <a:gd name="connsiteX0" fmla="*/ 166990 w 10394547"/>
                <a:gd name="connsiteY0" fmla="*/ 5157345 h 5781900"/>
                <a:gd name="connsiteX1" fmla="*/ 129297 w 10394547"/>
                <a:gd name="connsiteY1" fmla="*/ 2807068 h 5781900"/>
                <a:gd name="connsiteX2" fmla="*/ 100161 w 10394547"/>
                <a:gd name="connsiteY2" fmla="*/ 848300 h 5781900"/>
                <a:gd name="connsiteX3" fmla="*/ 1546579 w 10394547"/>
                <a:gd name="connsiteY3" fmla="*/ 101755 h 5781900"/>
                <a:gd name="connsiteX4" fmla="*/ 3215722 w 10394547"/>
                <a:gd name="connsiteY4" fmla="*/ 290441 h 5781900"/>
                <a:gd name="connsiteX5" fmla="*/ 6205665 w 10394547"/>
                <a:gd name="connsiteY5" fmla="*/ 290441 h 5781900"/>
                <a:gd name="connsiteX6" fmla="*/ 8295722 w 10394547"/>
                <a:gd name="connsiteY6" fmla="*/ 155 h 5781900"/>
                <a:gd name="connsiteX7" fmla="*/ 9674579 w 10394547"/>
                <a:gd name="connsiteY7" fmla="*/ 333984 h 5781900"/>
                <a:gd name="connsiteX8" fmla="*/ 10371265 w 10394547"/>
                <a:gd name="connsiteY8" fmla="*/ 1596726 h 5781900"/>
                <a:gd name="connsiteX9" fmla="*/ 10211608 w 10394547"/>
                <a:gd name="connsiteY9" fmla="*/ 2903012 h 5781900"/>
                <a:gd name="connsiteX10" fmla="*/ 10037437 w 10394547"/>
                <a:gd name="connsiteY10" fmla="*/ 3977069 h 5781900"/>
                <a:gd name="connsiteX11" fmla="*/ 9892294 w 10394547"/>
                <a:gd name="connsiteY11" fmla="*/ 5689755 h 5781900"/>
                <a:gd name="connsiteX12" fmla="*/ 6902351 w 10394547"/>
                <a:gd name="connsiteY12" fmla="*/ 5530098 h 5781900"/>
                <a:gd name="connsiteX13" fmla="*/ 5247722 w 10394547"/>
                <a:gd name="connsiteY13" fmla="*/ 5355926 h 5781900"/>
                <a:gd name="connsiteX14" fmla="*/ 3012522 w 10394547"/>
                <a:gd name="connsiteY14" fmla="*/ 5559126 h 5781900"/>
                <a:gd name="connsiteX15" fmla="*/ 1720751 w 10394547"/>
                <a:gd name="connsiteY15" fmla="*/ 5675241 h 5781900"/>
                <a:gd name="connsiteX16" fmla="*/ 166990 w 10394547"/>
                <a:gd name="connsiteY16" fmla="*/ 5157345 h 5781900"/>
                <a:gd name="connsiteX0" fmla="*/ 172974 w 10400531"/>
                <a:gd name="connsiteY0" fmla="*/ 5157345 h 5781900"/>
                <a:gd name="connsiteX1" fmla="*/ 135281 w 10400531"/>
                <a:gd name="connsiteY1" fmla="*/ 2807068 h 5781900"/>
                <a:gd name="connsiteX2" fmla="*/ 106145 w 10400531"/>
                <a:gd name="connsiteY2" fmla="*/ 848300 h 5781900"/>
                <a:gd name="connsiteX3" fmla="*/ 1552563 w 10400531"/>
                <a:gd name="connsiteY3" fmla="*/ 101755 h 5781900"/>
                <a:gd name="connsiteX4" fmla="*/ 3221706 w 10400531"/>
                <a:gd name="connsiteY4" fmla="*/ 290441 h 5781900"/>
                <a:gd name="connsiteX5" fmla="*/ 6211649 w 10400531"/>
                <a:gd name="connsiteY5" fmla="*/ 290441 h 5781900"/>
                <a:gd name="connsiteX6" fmla="*/ 8301706 w 10400531"/>
                <a:gd name="connsiteY6" fmla="*/ 155 h 5781900"/>
                <a:gd name="connsiteX7" fmla="*/ 9680563 w 10400531"/>
                <a:gd name="connsiteY7" fmla="*/ 333984 h 5781900"/>
                <a:gd name="connsiteX8" fmla="*/ 10377249 w 10400531"/>
                <a:gd name="connsiteY8" fmla="*/ 1596726 h 5781900"/>
                <a:gd name="connsiteX9" fmla="*/ 10217592 w 10400531"/>
                <a:gd name="connsiteY9" fmla="*/ 2903012 h 5781900"/>
                <a:gd name="connsiteX10" fmla="*/ 10043421 w 10400531"/>
                <a:gd name="connsiteY10" fmla="*/ 3977069 h 5781900"/>
                <a:gd name="connsiteX11" fmla="*/ 9898278 w 10400531"/>
                <a:gd name="connsiteY11" fmla="*/ 5689755 h 5781900"/>
                <a:gd name="connsiteX12" fmla="*/ 6908335 w 10400531"/>
                <a:gd name="connsiteY12" fmla="*/ 5530098 h 5781900"/>
                <a:gd name="connsiteX13" fmla="*/ 5253706 w 10400531"/>
                <a:gd name="connsiteY13" fmla="*/ 5355926 h 5781900"/>
                <a:gd name="connsiteX14" fmla="*/ 3018506 w 10400531"/>
                <a:gd name="connsiteY14" fmla="*/ 5559126 h 5781900"/>
                <a:gd name="connsiteX15" fmla="*/ 1726735 w 10400531"/>
                <a:gd name="connsiteY15" fmla="*/ 5675241 h 5781900"/>
                <a:gd name="connsiteX16" fmla="*/ 172974 w 10400531"/>
                <a:gd name="connsiteY16" fmla="*/ 5157345 h 5781900"/>
                <a:gd name="connsiteX0" fmla="*/ 221145 w 10448702"/>
                <a:gd name="connsiteY0" fmla="*/ 5157345 h 5781900"/>
                <a:gd name="connsiteX1" fmla="*/ 183452 w 10448702"/>
                <a:gd name="connsiteY1" fmla="*/ 2807068 h 5781900"/>
                <a:gd name="connsiteX2" fmla="*/ 154316 w 10448702"/>
                <a:gd name="connsiteY2" fmla="*/ 848300 h 5781900"/>
                <a:gd name="connsiteX3" fmla="*/ 1600734 w 10448702"/>
                <a:gd name="connsiteY3" fmla="*/ 101755 h 5781900"/>
                <a:gd name="connsiteX4" fmla="*/ 3269877 w 10448702"/>
                <a:gd name="connsiteY4" fmla="*/ 290441 h 5781900"/>
                <a:gd name="connsiteX5" fmla="*/ 6259820 w 10448702"/>
                <a:gd name="connsiteY5" fmla="*/ 290441 h 5781900"/>
                <a:gd name="connsiteX6" fmla="*/ 8349877 w 10448702"/>
                <a:gd name="connsiteY6" fmla="*/ 155 h 5781900"/>
                <a:gd name="connsiteX7" fmla="*/ 9728734 w 10448702"/>
                <a:gd name="connsiteY7" fmla="*/ 333984 h 5781900"/>
                <a:gd name="connsiteX8" fmla="*/ 10425420 w 10448702"/>
                <a:gd name="connsiteY8" fmla="*/ 1596726 h 5781900"/>
                <a:gd name="connsiteX9" fmla="*/ 10265763 w 10448702"/>
                <a:gd name="connsiteY9" fmla="*/ 2903012 h 5781900"/>
                <a:gd name="connsiteX10" fmla="*/ 10091592 w 10448702"/>
                <a:gd name="connsiteY10" fmla="*/ 3977069 h 5781900"/>
                <a:gd name="connsiteX11" fmla="*/ 9946449 w 10448702"/>
                <a:gd name="connsiteY11" fmla="*/ 5689755 h 5781900"/>
                <a:gd name="connsiteX12" fmla="*/ 6956506 w 10448702"/>
                <a:gd name="connsiteY12" fmla="*/ 5530098 h 5781900"/>
                <a:gd name="connsiteX13" fmla="*/ 5301877 w 10448702"/>
                <a:gd name="connsiteY13" fmla="*/ 5355926 h 5781900"/>
                <a:gd name="connsiteX14" fmla="*/ 3066677 w 10448702"/>
                <a:gd name="connsiteY14" fmla="*/ 5559126 h 5781900"/>
                <a:gd name="connsiteX15" fmla="*/ 221145 w 10448702"/>
                <a:gd name="connsiteY15" fmla="*/ 5157345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  <a:gd name="connsiteX0" fmla="*/ 356458 w 10401070"/>
                <a:gd name="connsiteY0" fmla="*/ 5396267 h 5781900"/>
                <a:gd name="connsiteX1" fmla="*/ 135820 w 10401070"/>
                <a:gd name="connsiteY1" fmla="*/ 2807068 h 5781900"/>
                <a:gd name="connsiteX2" fmla="*/ 106684 w 10401070"/>
                <a:gd name="connsiteY2" fmla="*/ 848300 h 5781900"/>
                <a:gd name="connsiteX3" fmla="*/ 1553102 w 10401070"/>
                <a:gd name="connsiteY3" fmla="*/ 101755 h 5781900"/>
                <a:gd name="connsiteX4" fmla="*/ 3222245 w 10401070"/>
                <a:gd name="connsiteY4" fmla="*/ 290441 h 5781900"/>
                <a:gd name="connsiteX5" fmla="*/ 6212188 w 10401070"/>
                <a:gd name="connsiteY5" fmla="*/ 290441 h 5781900"/>
                <a:gd name="connsiteX6" fmla="*/ 8302245 w 10401070"/>
                <a:gd name="connsiteY6" fmla="*/ 155 h 5781900"/>
                <a:gd name="connsiteX7" fmla="*/ 9681102 w 10401070"/>
                <a:gd name="connsiteY7" fmla="*/ 333984 h 5781900"/>
                <a:gd name="connsiteX8" fmla="*/ 10377788 w 10401070"/>
                <a:gd name="connsiteY8" fmla="*/ 1596726 h 5781900"/>
                <a:gd name="connsiteX9" fmla="*/ 10218131 w 10401070"/>
                <a:gd name="connsiteY9" fmla="*/ 2903012 h 5781900"/>
                <a:gd name="connsiteX10" fmla="*/ 10043960 w 10401070"/>
                <a:gd name="connsiteY10" fmla="*/ 3977069 h 5781900"/>
                <a:gd name="connsiteX11" fmla="*/ 9898817 w 10401070"/>
                <a:gd name="connsiteY11" fmla="*/ 5689755 h 5781900"/>
                <a:gd name="connsiteX12" fmla="*/ 6908874 w 10401070"/>
                <a:gd name="connsiteY12" fmla="*/ 5530098 h 5781900"/>
                <a:gd name="connsiteX13" fmla="*/ 5254245 w 10401070"/>
                <a:gd name="connsiteY13" fmla="*/ 5355926 h 5781900"/>
                <a:gd name="connsiteX14" fmla="*/ 3019045 w 10401070"/>
                <a:gd name="connsiteY14" fmla="*/ 5559126 h 5781900"/>
                <a:gd name="connsiteX15" fmla="*/ 356458 w 10401070"/>
                <a:gd name="connsiteY15" fmla="*/ 5396267 h 5781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401070" h="5781900">
                  <a:moveTo>
                    <a:pt x="356458" y="5396267"/>
                  </a:moveTo>
                  <a:cubicBezTo>
                    <a:pt x="-124079" y="4937591"/>
                    <a:pt x="177449" y="3565062"/>
                    <a:pt x="135820" y="2807068"/>
                  </a:cubicBezTo>
                  <a:cubicBezTo>
                    <a:pt x="94191" y="2049074"/>
                    <a:pt x="-129530" y="1299185"/>
                    <a:pt x="106684" y="848300"/>
                  </a:cubicBezTo>
                  <a:cubicBezTo>
                    <a:pt x="342898" y="397415"/>
                    <a:pt x="1033842" y="194732"/>
                    <a:pt x="1553102" y="101755"/>
                  </a:cubicBezTo>
                  <a:cubicBezTo>
                    <a:pt x="2072362" y="8779"/>
                    <a:pt x="2445731" y="258993"/>
                    <a:pt x="3222245" y="290441"/>
                  </a:cubicBezTo>
                  <a:cubicBezTo>
                    <a:pt x="3998759" y="321889"/>
                    <a:pt x="5365521" y="338822"/>
                    <a:pt x="6212188" y="290441"/>
                  </a:cubicBezTo>
                  <a:cubicBezTo>
                    <a:pt x="7058855" y="242060"/>
                    <a:pt x="7724093" y="-7102"/>
                    <a:pt x="8302245" y="155"/>
                  </a:cubicBezTo>
                  <a:cubicBezTo>
                    <a:pt x="8880397" y="7412"/>
                    <a:pt x="9335178" y="67889"/>
                    <a:pt x="9681102" y="333984"/>
                  </a:cubicBezTo>
                  <a:cubicBezTo>
                    <a:pt x="10027026" y="600079"/>
                    <a:pt x="10288283" y="1168555"/>
                    <a:pt x="10377788" y="1596726"/>
                  </a:cubicBezTo>
                  <a:cubicBezTo>
                    <a:pt x="10467293" y="2024897"/>
                    <a:pt x="10273769" y="2506288"/>
                    <a:pt x="10218131" y="2903012"/>
                  </a:cubicBezTo>
                  <a:cubicBezTo>
                    <a:pt x="10162493" y="3299736"/>
                    <a:pt x="10097179" y="3512612"/>
                    <a:pt x="10043960" y="3977069"/>
                  </a:cubicBezTo>
                  <a:cubicBezTo>
                    <a:pt x="9990741" y="4441526"/>
                    <a:pt x="10421331" y="5430917"/>
                    <a:pt x="9898817" y="5689755"/>
                  </a:cubicBezTo>
                  <a:cubicBezTo>
                    <a:pt x="9376303" y="5948593"/>
                    <a:pt x="7682969" y="5585736"/>
                    <a:pt x="6908874" y="5530098"/>
                  </a:cubicBezTo>
                  <a:cubicBezTo>
                    <a:pt x="6134779" y="5474460"/>
                    <a:pt x="5902550" y="5351088"/>
                    <a:pt x="5254245" y="5355926"/>
                  </a:cubicBezTo>
                  <a:cubicBezTo>
                    <a:pt x="4605940" y="5360764"/>
                    <a:pt x="3835343" y="5552403"/>
                    <a:pt x="3019045" y="5559126"/>
                  </a:cubicBezTo>
                  <a:cubicBezTo>
                    <a:pt x="2202747" y="5565849"/>
                    <a:pt x="1218131" y="5759375"/>
                    <a:pt x="356458" y="5396267"/>
                  </a:cubicBezTo>
                  <a:close/>
                </a:path>
              </a:pathLst>
            </a:cu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pic>
        <p:nvPicPr>
          <p:cNvPr id="10" name="图片 22">
            <a:extLst>
              <a:ext uri="{FF2B5EF4-FFF2-40B4-BE49-F238E27FC236}">
                <a16:creationId xmlns:a16="http://schemas.microsoft.com/office/drawing/2014/main" id="{1F34502B-AD7C-29D7-3BDF-8CC552D1D6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38555" y="4479232"/>
            <a:ext cx="6419879" cy="243605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2970A4D-BF62-7D3D-1CB0-ADF9D3132629}"/>
              </a:ext>
            </a:extLst>
          </p:cNvPr>
          <p:cNvSpPr/>
          <p:nvPr/>
        </p:nvSpPr>
        <p:spPr>
          <a:xfrm>
            <a:off x="2190750" y="1598518"/>
            <a:ext cx="778617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Về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nhà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</a:rPr>
              <a:t>:</a:t>
            </a:r>
          </a:p>
          <a:p>
            <a:pPr marL="571500" lvl="0" indent="-571500" algn="just">
              <a:buFont typeface="Arial" panose="020B0604020202020204" pitchFamily="34" charset="0"/>
              <a:buChar char="•"/>
              <a:defRPr/>
            </a:pPr>
            <a:r>
              <a:rPr lang="vi-VN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Tìm hiểu sở thích của người thân</a:t>
            </a:r>
          </a:p>
          <a:p>
            <a:pPr marL="571500" lvl="0" indent="-571500" algn="just">
              <a:buFont typeface="Arial" panose="020B0604020202020204" pitchFamily="34" charset="0"/>
              <a:buChar char="•"/>
              <a:defRPr/>
            </a:pPr>
            <a:r>
              <a:rPr lang="vi-VN" sz="3600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Chuẩn bị một cuốn sách yêu thích để giới thiệu với cả lớp .</a:t>
            </a:r>
          </a:p>
        </p:txBody>
      </p:sp>
    </p:spTree>
    <p:extLst>
      <p:ext uri="{BB962C8B-B14F-4D97-AF65-F5344CB8AC3E}">
        <p14:creationId xmlns:p14="http://schemas.microsoft.com/office/powerpoint/2010/main" val="200464733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3" descr="千库网_小朋友奔跑_元素编号128440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0960" y="3753485"/>
            <a:ext cx="3763645" cy="250952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333" y="1508548"/>
            <a:ext cx="10839627" cy="197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10299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Hình ảnh 15">
            <a:extLst>
              <a:ext uri="{FF2B5EF4-FFF2-40B4-BE49-F238E27FC236}">
                <a16:creationId xmlns:a16="http://schemas.microsoft.com/office/drawing/2014/main" id="{3DB47CC7-60E4-18A1-B895-A05B4BAA76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327" b="87347" l="16837" r="82857">
                        <a14:foregroundMark x1="42041" y1="83673" x2="42857" y2="86429"/>
                        <a14:foregroundMark x1="52755" y1="86429" x2="53776" y2="87347"/>
                        <a14:foregroundMark x1="41633" y1="16327" x2="39694" y2="16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5" t="8173" r="8611" b="8386"/>
          <a:stretch/>
        </p:blipFill>
        <p:spPr>
          <a:xfrm flipH="1">
            <a:off x="7219559" y="1454643"/>
            <a:ext cx="5376372" cy="5294499"/>
          </a:xfrm>
          <a:prstGeom prst="rect">
            <a:avLst/>
          </a:prstGeom>
        </p:spPr>
      </p:pic>
      <p:sp>
        <p:nvSpPr>
          <p:cNvPr id="12" name="Flowchart: Alternate Process 11">
            <a:extLst>
              <a:ext uri="{FF2B5EF4-FFF2-40B4-BE49-F238E27FC236}">
                <a16:creationId xmlns:a16="http://schemas.microsoft.com/office/drawing/2014/main" id="{EC6A7A0B-FADF-ACF6-3470-AF6F6F326A7C}"/>
              </a:ext>
            </a:extLst>
          </p:cNvPr>
          <p:cNvSpPr/>
          <p:nvPr/>
        </p:nvSpPr>
        <p:spPr>
          <a:xfrm>
            <a:off x="289334" y="2093372"/>
            <a:ext cx="7573642" cy="4017042"/>
          </a:xfrm>
          <a:prstGeom prst="flowChartAlternateProcess">
            <a:avLst/>
          </a:prstGeom>
          <a:solidFill>
            <a:srgbClr val="FFFFCC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5362AD-22A2-7516-2E33-C9BC06BB92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9770" y="245296"/>
            <a:ext cx="12046740" cy="15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64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6FC47C5-A023-A062-9890-8A8F75DC8A75}"/>
              </a:ext>
            </a:extLst>
          </p:cNvPr>
          <p:cNvSpPr/>
          <p:nvPr/>
        </p:nvSpPr>
        <p:spPr>
          <a:xfrm>
            <a:off x="3377240" y="67000"/>
            <a:ext cx="5133373" cy="1972786"/>
          </a:xfrm>
          <a:prstGeom prst="roundRect">
            <a:avLst>
              <a:gd name="adj" fmla="val 50000"/>
            </a:avLst>
          </a:prstGeom>
          <a:solidFill>
            <a:srgbClr val="FFFFCC"/>
          </a:solidFill>
          <a:ln w="381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Phần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làm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việc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của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ban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cán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sự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lớp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B1F2EE-F8FD-75F5-5DC5-711C7703A776}"/>
              </a:ext>
            </a:extLst>
          </p:cNvPr>
          <p:cNvSpPr txBox="1"/>
          <p:nvPr/>
        </p:nvSpPr>
        <p:spPr>
          <a:xfrm>
            <a:off x="273876" y="1851284"/>
            <a:ext cx="3643699" cy="1532334"/>
          </a:xfrm>
          <a:prstGeom prst="flowChartAlternateProces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tổ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trưởng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kết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quả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hoạt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tuần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tổ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F6BC6C-93C9-D982-15BD-9D511EE50B93}"/>
              </a:ext>
            </a:extLst>
          </p:cNvPr>
          <p:cNvSpPr txBox="1"/>
          <p:nvPr/>
        </p:nvSpPr>
        <p:spPr>
          <a:xfrm>
            <a:off x="7830389" y="2039786"/>
            <a:ext cx="3958199" cy="1532334"/>
          </a:xfrm>
          <a:prstGeom prst="flowChartAlternateProces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 trưởng báo cáo kết quả học tập của lớp trong tuần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1" name="Hình ảnh 20" descr="Ảnh có chứa đồ chơi, búp bê, đồ họa véc-tơ&#10;&#10;Mô tả được tạo tự động">
            <a:extLst>
              <a:ext uri="{FF2B5EF4-FFF2-40B4-BE49-F238E27FC236}">
                <a16:creationId xmlns:a16="http://schemas.microsoft.com/office/drawing/2014/main" id="{85D0EABF-2F2C-4343-9982-41B988171A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980" b="74184" l="23791" r="80784">
                        <a14:foregroundMark x1="53725" y1="36327" x2="51242" y2="32857"/>
                        <a14:foregroundMark x1="52157" y1="73367" x2="50458" y2="74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46" t="12631" r="21640" b="19326"/>
          <a:stretch/>
        </p:blipFill>
        <p:spPr>
          <a:xfrm>
            <a:off x="2578825" y="2533150"/>
            <a:ext cx="3225212" cy="4505381"/>
          </a:xfrm>
          <a:prstGeom prst="rect">
            <a:avLst/>
          </a:prstGeom>
        </p:spPr>
      </p:pic>
      <p:pic>
        <p:nvPicPr>
          <p:cNvPr id="22" name="Hình ảnh 21" descr="Ảnh có chứa đồ chơi, búp bê&#10;&#10;Mô tả được tạo tự động">
            <a:extLst>
              <a:ext uri="{FF2B5EF4-FFF2-40B4-BE49-F238E27FC236}">
                <a16:creationId xmlns:a16="http://schemas.microsoft.com/office/drawing/2014/main" id="{9F8E7196-D75B-9680-77BF-FD45A8574F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00" b="85408" l="34898" r="69490">
                        <a14:foregroundMark x1="49694" y1="20102" x2="49694" y2="20102"/>
                        <a14:foregroundMark x1="44898" y1="30816" x2="49286" y2="33673"/>
                        <a14:foregroundMark x1="58673" y1="32857" x2="51633" y2="34388"/>
                        <a14:foregroundMark x1="51020" y1="37245" x2="51020" y2="39796"/>
                        <a14:foregroundMark x1="47041" y1="81837" x2="43061" y2="83571"/>
                        <a14:foregroundMark x1="60612" y1="81429" x2="64035" y2="83770"/>
                        <a14:foregroundMark x1="45918" y1="29694" x2="46327" y2="25918"/>
                        <a14:foregroundMark x1="60000" y1="28265" x2="57041" y2="30612"/>
                        <a14:backgroundMark x1="67551" y1="85408" x2="64184" y2="852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39" t="12537" r="26115" b="10647"/>
          <a:stretch/>
        </p:blipFill>
        <p:spPr>
          <a:xfrm>
            <a:off x="6263468" y="2681533"/>
            <a:ext cx="2424651" cy="420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12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15">
            <a:extLst>
              <a:ext uri="{FF2B5EF4-FFF2-40B4-BE49-F238E27FC236}">
                <a16:creationId xmlns:a16="http://schemas.microsoft.com/office/drawing/2014/main" id="{6CA1C907-3C3E-EFDD-CBB6-06A7C23174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327" b="87347" l="16837" r="82857">
                        <a14:foregroundMark x1="42041" y1="83673" x2="42857" y2="86429"/>
                        <a14:foregroundMark x1="52755" y1="86429" x2="53776" y2="87347"/>
                        <a14:foregroundMark x1="41633" y1="16327" x2="39694" y2="16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5" t="8173" r="8611" b="8386"/>
          <a:stretch/>
        </p:blipFill>
        <p:spPr>
          <a:xfrm flipH="1">
            <a:off x="7219559" y="1454643"/>
            <a:ext cx="5376372" cy="5294499"/>
          </a:xfrm>
          <a:prstGeom prst="rect">
            <a:avLst/>
          </a:prstGeom>
        </p:spPr>
      </p:pic>
      <p:sp>
        <p:nvSpPr>
          <p:cNvPr id="6" name="Flowchart: Alternate Process 5">
            <a:extLst>
              <a:ext uri="{FF2B5EF4-FFF2-40B4-BE49-F238E27FC236}">
                <a16:creationId xmlns:a16="http://schemas.microsoft.com/office/drawing/2014/main" id="{BC33F8BD-3F1A-9443-93D1-A0E322A5E476}"/>
              </a:ext>
            </a:extLst>
          </p:cNvPr>
          <p:cNvSpPr/>
          <p:nvPr/>
        </p:nvSpPr>
        <p:spPr>
          <a:xfrm>
            <a:off x="289334" y="2093372"/>
            <a:ext cx="7573642" cy="4017042"/>
          </a:xfrm>
          <a:prstGeom prst="flowChartAlternateProcess">
            <a:avLst/>
          </a:prstGeom>
          <a:solidFill>
            <a:srgbClr val="FFFFCC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B84613-7171-7AA2-9CD0-B33E30AA6354}"/>
              </a:ext>
            </a:extLst>
          </p:cNvPr>
          <p:cNvSpPr txBox="1"/>
          <p:nvPr/>
        </p:nvSpPr>
        <p:spPr>
          <a:xfrm>
            <a:off x="643976" y="2248220"/>
            <a:ext cx="2334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Ưu điểm: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562129-247E-5E3D-9477-54D6986248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0546"/>
            <a:ext cx="12046740" cy="15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6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15">
            <a:extLst>
              <a:ext uri="{FF2B5EF4-FFF2-40B4-BE49-F238E27FC236}">
                <a16:creationId xmlns:a16="http://schemas.microsoft.com/office/drawing/2014/main" id="{B375D944-3212-73DE-AC06-141F8CDF8C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327" b="87347" l="16837" r="82857">
                        <a14:foregroundMark x1="42041" y1="83673" x2="42857" y2="86429"/>
                        <a14:foregroundMark x1="52755" y1="86429" x2="53776" y2="87347"/>
                        <a14:foregroundMark x1="41633" y1="16327" x2="39694" y2="16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5" t="8173" r="8611" b="8386"/>
          <a:stretch/>
        </p:blipFill>
        <p:spPr>
          <a:xfrm flipH="1">
            <a:off x="7219559" y="1454643"/>
            <a:ext cx="5376372" cy="5294499"/>
          </a:xfrm>
          <a:prstGeom prst="rect">
            <a:avLst/>
          </a:prstGeom>
        </p:spPr>
      </p:pic>
      <p:sp>
        <p:nvSpPr>
          <p:cNvPr id="7" name="Flowchart: Alternate Process 6">
            <a:extLst>
              <a:ext uri="{FF2B5EF4-FFF2-40B4-BE49-F238E27FC236}">
                <a16:creationId xmlns:a16="http://schemas.microsoft.com/office/drawing/2014/main" id="{97ACA998-ED6B-D2E6-E6A5-64BA8F01816C}"/>
              </a:ext>
            </a:extLst>
          </p:cNvPr>
          <p:cNvSpPr/>
          <p:nvPr/>
        </p:nvSpPr>
        <p:spPr>
          <a:xfrm>
            <a:off x="289334" y="2093372"/>
            <a:ext cx="7573642" cy="4017042"/>
          </a:xfrm>
          <a:prstGeom prst="flowChartAlternateProcess">
            <a:avLst/>
          </a:prstGeom>
          <a:solidFill>
            <a:srgbClr val="FFFFCC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8EE888-7E1F-3C3C-D0C2-8E104B526E76}"/>
              </a:ext>
            </a:extLst>
          </p:cNvPr>
          <p:cNvSpPr txBox="1"/>
          <p:nvPr/>
        </p:nvSpPr>
        <p:spPr>
          <a:xfrm>
            <a:off x="643976" y="2248220"/>
            <a:ext cx="2334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Hạn chế: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248B66-24DD-E4E5-66CE-356A38CB3E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9596"/>
            <a:ext cx="12046740" cy="15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50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11A82AB-3A81-58AB-7B22-B0C70769955B}"/>
              </a:ext>
            </a:extLst>
          </p:cNvPr>
          <p:cNvSpPr/>
          <p:nvPr/>
        </p:nvSpPr>
        <p:spPr>
          <a:xfrm>
            <a:off x="3377710" y="251011"/>
            <a:ext cx="4948518" cy="1434914"/>
          </a:xfrm>
          <a:prstGeom prst="roundRect">
            <a:avLst>
              <a:gd name="adj" fmla="val 50000"/>
            </a:avLst>
          </a:prstGeom>
          <a:solidFill>
            <a:srgbClr val="FFFFCC"/>
          </a:solidFill>
          <a:ln w="381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Góc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tuyên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dương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85464C-058D-171C-FC2B-482E6B44BA01}"/>
              </a:ext>
            </a:extLst>
          </p:cNvPr>
          <p:cNvSpPr txBox="1"/>
          <p:nvPr/>
        </p:nvSpPr>
        <p:spPr>
          <a:xfrm>
            <a:off x="407771" y="2008951"/>
            <a:ext cx="3278243" cy="15551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Ngôi sao chăm chỉ</a:t>
            </a:r>
            <a:endParaRPr kumimoji="0" lang="en-US" sz="4267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968A2D-3E18-166D-44AB-EB3733827683}"/>
              </a:ext>
            </a:extLst>
          </p:cNvPr>
          <p:cNvSpPr txBox="1"/>
          <p:nvPr/>
        </p:nvSpPr>
        <p:spPr>
          <a:xfrm>
            <a:off x="7910639" y="2105883"/>
            <a:ext cx="3278243" cy="15551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Hoa ngoan ngoãn</a:t>
            </a:r>
            <a:endParaRPr kumimoji="0" lang="en-US" sz="4267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5" name="Hình ảnh 20" descr="Ảnh có chứa đồ chơi, búp bê, đồ họa véc-tơ&#10;&#10;Mô tả được tạo tự động">
            <a:extLst>
              <a:ext uri="{FF2B5EF4-FFF2-40B4-BE49-F238E27FC236}">
                <a16:creationId xmlns:a16="http://schemas.microsoft.com/office/drawing/2014/main" id="{E4DC6B6F-D16A-4ADE-ACF0-312E190B3C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980" b="74184" l="23791" r="80784">
                        <a14:foregroundMark x1="53725" y1="36327" x2="51242" y2="32857"/>
                        <a14:foregroundMark x1="52157" y1="73367" x2="50458" y2="74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46" t="12631" r="21640" b="19326"/>
          <a:stretch/>
        </p:blipFill>
        <p:spPr>
          <a:xfrm>
            <a:off x="2578825" y="2533150"/>
            <a:ext cx="3225212" cy="4505381"/>
          </a:xfrm>
          <a:prstGeom prst="rect">
            <a:avLst/>
          </a:prstGeom>
        </p:spPr>
      </p:pic>
      <p:pic>
        <p:nvPicPr>
          <p:cNvPr id="6" name="Hình ảnh 21" descr="Ảnh có chứa đồ chơi, búp bê&#10;&#10;Mô tả được tạo tự động">
            <a:extLst>
              <a:ext uri="{FF2B5EF4-FFF2-40B4-BE49-F238E27FC236}">
                <a16:creationId xmlns:a16="http://schemas.microsoft.com/office/drawing/2014/main" id="{1DE74C73-FA3B-EC08-D14F-2113A837D0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00" b="85408" l="34898" r="69490">
                        <a14:foregroundMark x1="49694" y1="20102" x2="49694" y2="20102"/>
                        <a14:foregroundMark x1="44898" y1="30816" x2="49286" y2="33673"/>
                        <a14:foregroundMark x1="58673" y1="32857" x2="51633" y2="34388"/>
                        <a14:foregroundMark x1="51020" y1="37245" x2="51020" y2="39796"/>
                        <a14:foregroundMark x1="47041" y1="81837" x2="43061" y2="83571"/>
                        <a14:foregroundMark x1="60612" y1="81429" x2="64035" y2="83770"/>
                        <a14:foregroundMark x1="45918" y1="29694" x2="46327" y2="25918"/>
                        <a14:foregroundMark x1="60000" y1="28265" x2="57041" y2="30612"/>
                        <a14:backgroundMark x1="67551" y1="85408" x2="64184" y2="852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39" t="12537" r="26115" b="10647"/>
          <a:stretch/>
        </p:blipFill>
        <p:spPr>
          <a:xfrm>
            <a:off x="6263468" y="2681533"/>
            <a:ext cx="2424651" cy="420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31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 animBg="1"/>
      <p:bldP spid="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D9AEFEE2-D743-8F05-2EB6-EF8DDC248E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" b="2384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10" name="TextBox 10">
            <a:extLst>
              <a:ext uri="{FF2B5EF4-FFF2-40B4-BE49-F238E27FC236}">
                <a16:creationId xmlns:a16="http://schemas.microsoft.com/office/drawing/2014/main" id="{BF2331F6-BFD7-7F84-63EF-850002B03814}"/>
              </a:ext>
            </a:extLst>
          </p:cNvPr>
          <p:cNvSpPr txBox="1"/>
          <p:nvPr/>
        </p:nvSpPr>
        <p:spPr>
          <a:xfrm>
            <a:off x="190647" y="25848"/>
            <a:ext cx="12001333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 w="190500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Phương hướng hoạt động Tuần …</a:t>
            </a:r>
            <a:endParaRPr kumimoji="0" lang="en-US" sz="6000" b="1" i="0" u="none" strike="noStrike" kern="1200" cap="none" spc="0" normalizeH="0" baseline="0" noProof="0" dirty="0">
              <a:ln w="190500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srgbClr val="5B9BD5">
                    <a:lumMod val="60000"/>
                    <a:lumOff val="4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D9D57F1F-C214-7EC9-7911-C032E4EA8E26}"/>
              </a:ext>
            </a:extLst>
          </p:cNvPr>
          <p:cNvSpPr txBox="1"/>
          <p:nvPr/>
        </p:nvSpPr>
        <p:spPr>
          <a:xfrm>
            <a:off x="190667" y="57199"/>
            <a:ext cx="12001333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4472C4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99D9D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ư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70AD47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ơ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93F2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g</a:t>
            </a:r>
            <a:r>
              <a:rPr kumimoji="0" lang="en-US" sz="6000" b="1" i="0" u="none" strike="noStrike" kern="1200" cap="none" spc="0" normalizeH="0" baseline="0" noProof="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20000"/>
                    <a:lumOff val="8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CC99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99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ư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70AD47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ớ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ACF0FE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99D9D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g</a:t>
            </a:r>
            <a:r>
              <a:rPr kumimoji="0" lang="en-US" sz="6000" b="1" i="0" u="none" strike="noStrike" kern="1200" cap="none" spc="0" normalizeH="0" baseline="0" noProof="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20000"/>
                    <a:lumOff val="8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C5F1D3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ạ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99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</a:t>
            </a:r>
            <a:r>
              <a:rPr kumimoji="0" lang="en-US" sz="6000" b="1" i="0" u="none" strike="noStrike" kern="1200" cap="none" spc="0" normalizeH="0" baseline="0" noProof="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20000"/>
                    <a:lumOff val="8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99D9D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đ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4472C4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ộ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70AD47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g</a:t>
            </a:r>
            <a:r>
              <a:rPr kumimoji="0" lang="en-US" sz="6000" b="1" i="0" u="none" strike="noStrike" kern="1200" cap="none" spc="0" normalizeH="0" baseline="0" noProof="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20000"/>
                    <a:lumOff val="8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93F2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CC99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u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ầ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4472C4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6000" b="1" i="0" u="none" strike="noStrike" kern="1200" cap="none" spc="0" normalizeH="0" baseline="0" noProof="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20000"/>
                    <a:lumOff val="8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…</a:t>
            </a:r>
            <a:endParaRPr kumimoji="0" lang="en-US" sz="6000" b="1" i="0" u="none" strike="noStrike" kern="1200" cap="none" spc="0" normalizeH="0" baseline="0" noProof="0" dirty="0">
              <a:ln w="28575">
                <a:solidFill>
                  <a:srgbClr val="002060"/>
                </a:solidFill>
                <a:prstDash val="solid"/>
              </a:ln>
              <a:solidFill>
                <a:srgbClr val="F09CF2"/>
              </a:solidFill>
              <a:effectLst>
                <a:outerShdw blurRad="12700" dist="38100" dir="2700000" algn="tl" rotWithShape="0">
                  <a:srgbClr val="5B9BD5">
                    <a:lumMod val="60000"/>
                    <a:lumOff val="4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7AA27F6-1499-E8BA-8CC9-36BE51BB883C}"/>
              </a:ext>
            </a:extLst>
          </p:cNvPr>
          <p:cNvSpPr/>
          <p:nvPr/>
        </p:nvSpPr>
        <p:spPr>
          <a:xfrm>
            <a:off x="3068732" y="1605692"/>
            <a:ext cx="8615081" cy="4132728"/>
          </a:xfrm>
          <a:prstGeom prst="roundRect">
            <a:avLst/>
          </a:prstGeom>
          <a:solidFill>
            <a:srgbClr val="CCECFF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Hình ảnh 6" descr="Ảnh có chứa mẫu họa&#10;&#10;Mô tả được tạo tự động">
            <a:extLst>
              <a:ext uri="{FF2B5EF4-FFF2-40B4-BE49-F238E27FC236}">
                <a16:creationId xmlns:a16="http://schemas.microsoft.com/office/drawing/2014/main" id="{DEA06674-89B9-6D56-FAD9-4C8C69D45B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857" b="91531" l="9878" r="89878">
                        <a14:foregroundMark x1="57224" y1="9184" x2="52163" y2="7959"/>
                        <a14:foregroundMark x1="46204" y1="88367" x2="48000" y2="915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30" t="4179" r="21610" b="4477"/>
          <a:stretch/>
        </p:blipFill>
        <p:spPr>
          <a:xfrm flipH="1">
            <a:off x="-184239" y="3109801"/>
            <a:ext cx="2955539" cy="36079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B97E7C-AE4E-FB80-058F-34263EE367CC}"/>
              </a:ext>
            </a:extLst>
          </p:cNvPr>
          <p:cNvSpPr txBox="1"/>
          <p:nvPr/>
        </p:nvSpPr>
        <p:spPr>
          <a:xfrm>
            <a:off x="4822371" y="1981200"/>
            <a:ext cx="2579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76965305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-3.7037E-7 L -2.5E-6 -0.07222 " pathEditMode="relative" rAng="0" ptsTypes="AA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-7.40741E-7 L -2.5E-6 -0.07222 " pathEditMode="relative" rAng="0" ptsTypes="AA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  <p:bldP spid="2" grpId="0" animBg="1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 descr="Hand Painted Children S Cartoon Creative Birthday Background | Happy  birthday greetings friends, Happy birthday wishes cards, Birthday background">
            <a:extLst>
              <a:ext uri="{FF2B5EF4-FFF2-40B4-BE49-F238E27FC236}">
                <a16:creationId xmlns:a16="http://schemas.microsoft.com/office/drawing/2014/main" id="{3AB8730D-EDD1-E561-5FC7-A6BB18C79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31" b="94688" l="10000" r="95231">
                        <a14:foregroundMark x1="10154" y1="48499" x2="10154" y2="48499"/>
                        <a14:foregroundMark x1="10308" y1="70670" x2="10308" y2="70670"/>
                        <a14:foregroundMark x1="13077" y1="91224" x2="13077" y2="91224"/>
                        <a14:foregroundMark x1="23231" y1="90300" x2="23231" y2="90300"/>
                        <a14:foregroundMark x1="36462" y1="93764" x2="36462" y2="93764"/>
                        <a14:foregroundMark x1="58462" y1="45958" x2="58462" y2="45958"/>
                        <a14:foregroundMark x1="55231" y1="59815" x2="55231" y2="59815"/>
                        <a14:foregroundMark x1="92000" y1="37644" x2="92000" y2="37644"/>
                        <a14:foregroundMark x1="95231" y1="34180" x2="95231" y2="34180"/>
                        <a14:foregroundMark x1="81077" y1="59122" x2="81077" y2="59122"/>
                        <a14:foregroundMark x1="79846" y1="59122" x2="80615" y2="60970"/>
                        <a14:foregroundMark x1="68923" y1="92610" x2="68923" y2="92610"/>
                        <a14:foregroundMark x1="50154" y1="69977" x2="50154" y2="69977"/>
                        <a14:foregroundMark x1="54615" y1="73672" x2="54615" y2="73672"/>
                        <a14:foregroundMark x1="46154" y1="93533" x2="46154" y2="93533"/>
                        <a14:foregroundMark x1="46462" y1="94688" x2="57231" y2="92379"/>
                        <a14:foregroundMark x1="57231" y1="92379" x2="58462" y2="91224"/>
                        <a14:foregroundMark x1="64769" y1="90531" x2="68000" y2="92379"/>
                        <a14:foregroundMark x1="59907" y1="69284" x2="59885" y2="70934"/>
                        <a14:backgroundMark x1="61692" y1="64203" x2="61692" y2="64203"/>
                        <a14:backgroundMark x1="56000" y1="72286" x2="58462" y2="75520"/>
                        <a14:backgroundMark x1="61231" y1="63048" x2="60923" y2="64203"/>
                        <a14:backgroundMark x1="60923" y1="66282" x2="60308" y2="67436"/>
                        <a14:backgroundMark x1="58308" y1="64896" x2="58308" y2="64896"/>
                        <a14:backgroundMark x1="58308" y1="64896" x2="58308" y2="64896"/>
                        <a14:backgroundMark x1="59385" y1="60277" x2="59385" y2="60277"/>
                        <a14:backgroundMark x1="59846" y1="63510" x2="59846" y2="63510"/>
                        <a14:backgroundMark x1="60769" y1="64665" x2="60769" y2="64665"/>
                        <a14:backgroundMark x1="60769" y1="64665" x2="60000" y2="68591"/>
                        <a14:backgroundMark x1="59692" y1="64896" x2="59692" y2="69284"/>
                        <a14:backgroundMark x1="62000" y1="60739" x2="63692" y2="61432"/>
                        <a14:backgroundMark x1="60923" y1="63279" x2="59231" y2="628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1550391"/>
            <a:ext cx="8124825" cy="541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2DA80AC-287F-7DD1-0E6F-99C00F6B5224}"/>
              </a:ext>
            </a:extLst>
          </p:cNvPr>
          <p:cNvSpPr txBox="1"/>
          <p:nvPr/>
        </p:nvSpPr>
        <p:spPr>
          <a:xfrm>
            <a:off x="812274" y="249427"/>
            <a:ext cx="10277220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Chúc</a:t>
            </a:r>
            <a:r>
              <a:rPr kumimoji="0" lang="en-US" sz="4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mừng</a:t>
            </a:r>
            <a:r>
              <a:rPr kumimoji="0" lang="en-US" sz="4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sinh</a:t>
            </a:r>
            <a:r>
              <a:rPr kumimoji="0" lang="en-US" sz="4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nhật</a:t>
            </a:r>
            <a:r>
              <a:rPr kumimoji="0" lang="en-US" sz="4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Tháng</a:t>
            </a:r>
            <a:r>
              <a:rPr kumimoji="0" lang="en-US" sz="4800" b="1" i="0" u="none" strike="noStrike" kern="1200" cap="none" spc="0" normalizeH="0" baseline="0" noProof="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FF0066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…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9C69474-A76E-4B6F-7CBB-F06E7D04C349}"/>
              </a:ext>
            </a:extLst>
          </p:cNvPr>
          <p:cNvCxnSpPr/>
          <p:nvPr/>
        </p:nvCxnSpPr>
        <p:spPr>
          <a:xfrm>
            <a:off x="7038975" y="5000625"/>
            <a:ext cx="171450" cy="38100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0D3249AF-AADA-1DC8-897F-10335D457863}"/>
              </a:ext>
            </a:extLst>
          </p:cNvPr>
          <p:cNvCxnSpPr>
            <a:cxnSpLocks/>
          </p:cNvCxnSpPr>
          <p:nvPr/>
        </p:nvCxnSpPr>
        <p:spPr>
          <a:xfrm>
            <a:off x="7191375" y="4600575"/>
            <a:ext cx="19050" cy="857250"/>
          </a:xfrm>
          <a:prstGeom prst="line">
            <a:avLst/>
          </a:prstGeom>
          <a:ln>
            <a:solidFill>
              <a:srgbClr val="F99D9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C1F67CE-8DAF-D374-1DD0-4DFEF5C2D7F1}"/>
              </a:ext>
            </a:extLst>
          </p:cNvPr>
          <p:cNvCxnSpPr>
            <a:cxnSpLocks/>
          </p:cNvCxnSpPr>
          <p:nvPr/>
        </p:nvCxnSpPr>
        <p:spPr>
          <a:xfrm flipH="1">
            <a:off x="7200900" y="4810125"/>
            <a:ext cx="76200" cy="6477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22325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04167E-6 -7.40741E-7 L -1.04167E-6 -0.07222 " pathEditMode="relative" rAng="0" ptsTypes="AA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D507BCAD-27C1-57FA-59EE-32476CA5580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3" b="131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AF45DDCB-DEEA-744B-3866-50828F7BE3C3}"/>
              </a:ext>
            </a:extLst>
          </p:cNvPr>
          <p:cNvSpPr/>
          <p:nvPr/>
        </p:nvSpPr>
        <p:spPr>
          <a:xfrm>
            <a:off x="817089" y="524839"/>
            <a:ext cx="8176438" cy="6018835"/>
          </a:xfrm>
          <a:custGeom>
            <a:avLst/>
            <a:gdLst>
              <a:gd name="connsiteX0" fmla="*/ 0 w 8176438"/>
              <a:gd name="connsiteY0" fmla="*/ 1003159 h 6018835"/>
              <a:gd name="connsiteX1" fmla="*/ 1003159 w 8176438"/>
              <a:gd name="connsiteY1" fmla="*/ 0 h 6018835"/>
              <a:gd name="connsiteX2" fmla="*/ 7173279 w 8176438"/>
              <a:gd name="connsiteY2" fmla="*/ 0 h 6018835"/>
              <a:gd name="connsiteX3" fmla="*/ 8176438 w 8176438"/>
              <a:gd name="connsiteY3" fmla="*/ 1003159 h 6018835"/>
              <a:gd name="connsiteX4" fmla="*/ 8176438 w 8176438"/>
              <a:gd name="connsiteY4" fmla="*/ 5015676 h 6018835"/>
              <a:gd name="connsiteX5" fmla="*/ 7173279 w 8176438"/>
              <a:gd name="connsiteY5" fmla="*/ 6018835 h 6018835"/>
              <a:gd name="connsiteX6" fmla="*/ 1003159 w 8176438"/>
              <a:gd name="connsiteY6" fmla="*/ 6018835 h 6018835"/>
              <a:gd name="connsiteX7" fmla="*/ 0 w 8176438"/>
              <a:gd name="connsiteY7" fmla="*/ 5015676 h 6018835"/>
              <a:gd name="connsiteX8" fmla="*/ 0 w 8176438"/>
              <a:gd name="connsiteY8" fmla="*/ 1003159 h 60188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76438" h="6018835" fill="none" extrusionOk="0">
                <a:moveTo>
                  <a:pt x="0" y="1003159"/>
                </a:moveTo>
                <a:cubicBezTo>
                  <a:pt x="-54790" y="452537"/>
                  <a:pt x="430104" y="108038"/>
                  <a:pt x="1003159" y="0"/>
                </a:cubicBezTo>
                <a:cubicBezTo>
                  <a:pt x="2071890" y="77600"/>
                  <a:pt x="4896375" y="-27269"/>
                  <a:pt x="7173279" y="0"/>
                </a:cubicBezTo>
                <a:cubicBezTo>
                  <a:pt x="7734895" y="-10009"/>
                  <a:pt x="8267374" y="475901"/>
                  <a:pt x="8176438" y="1003159"/>
                </a:cubicBezTo>
                <a:cubicBezTo>
                  <a:pt x="8285438" y="2738288"/>
                  <a:pt x="8098229" y="3773028"/>
                  <a:pt x="8176438" y="5015676"/>
                </a:cubicBezTo>
                <a:cubicBezTo>
                  <a:pt x="8142903" y="5556586"/>
                  <a:pt x="7628321" y="6062491"/>
                  <a:pt x="7173279" y="6018835"/>
                </a:cubicBezTo>
                <a:cubicBezTo>
                  <a:pt x="5589765" y="6068012"/>
                  <a:pt x="3474126" y="5896133"/>
                  <a:pt x="1003159" y="6018835"/>
                </a:cubicBezTo>
                <a:cubicBezTo>
                  <a:pt x="442235" y="6071791"/>
                  <a:pt x="-68027" y="5628277"/>
                  <a:pt x="0" y="5015676"/>
                </a:cubicBezTo>
                <a:cubicBezTo>
                  <a:pt x="47022" y="4476548"/>
                  <a:pt x="104569" y="1843506"/>
                  <a:pt x="0" y="1003159"/>
                </a:cubicBezTo>
                <a:close/>
              </a:path>
              <a:path w="8176438" h="6018835" stroke="0" extrusionOk="0">
                <a:moveTo>
                  <a:pt x="0" y="1003159"/>
                </a:moveTo>
                <a:cubicBezTo>
                  <a:pt x="39818" y="444579"/>
                  <a:pt x="473446" y="-1623"/>
                  <a:pt x="1003159" y="0"/>
                </a:cubicBezTo>
                <a:cubicBezTo>
                  <a:pt x="2438542" y="-129276"/>
                  <a:pt x="6189222" y="-77778"/>
                  <a:pt x="7173279" y="0"/>
                </a:cubicBezTo>
                <a:cubicBezTo>
                  <a:pt x="7708369" y="-60378"/>
                  <a:pt x="8172238" y="473346"/>
                  <a:pt x="8176438" y="1003159"/>
                </a:cubicBezTo>
                <a:cubicBezTo>
                  <a:pt x="8258037" y="1414857"/>
                  <a:pt x="8330738" y="4435568"/>
                  <a:pt x="8176438" y="5015676"/>
                </a:cubicBezTo>
                <a:cubicBezTo>
                  <a:pt x="8206159" y="5632384"/>
                  <a:pt x="7711910" y="6024068"/>
                  <a:pt x="7173279" y="6018835"/>
                </a:cubicBezTo>
                <a:cubicBezTo>
                  <a:pt x="6311702" y="6063055"/>
                  <a:pt x="3262200" y="5989453"/>
                  <a:pt x="1003159" y="6018835"/>
                </a:cubicBezTo>
                <a:cubicBezTo>
                  <a:pt x="439168" y="5980559"/>
                  <a:pt x="-72629" y="5552919"/>
                  <a:pt x="0" y="5015676"/>
                </a:cubicBezTo>
                <a:cubicBezTo>
                  <a:pt x="-159954" y="3306283"/>
                  <a:pt x="22140" y="2264407"/>
                  <a:pt x="0" y="1003159"/>
                </a:cubicBezTo>
                <a:close/>
              </a:path>
            </a:pathLst>
          </a:custGeom>
          <a:solidFill>
            <a:schemeClr val="lt1"/>
          </a:solidFill>
          <a:ln w="76200">
            <a:solidFill>
              <a:schemeClr val="accent2">
                <a:lumMod val="60000"/>
                <a:lumOff val="40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292532691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Hình ảnh 11" descr="Ảnh có chứa mẫu họa&#10;&#10;Mô tả được tạo tự động">
            <a:extLst>
              <a:ext uri="{FF2B5EF4-FFF2-40B4-BE49-F238E27FC236}">
                <a16:creationId xmlns:a16="http://schemas.microsoft.com/office/drawing/2014/main" id="{20A07B72-174B-A980-2377-A6B36B7284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4694" b="74388" l="13388" r="81143">
                        <a14:foregroundMark x1="47429" y1="21224" x2="35429" y2="30408"/>
                        <a14:foregroundMark x1="41224" y1="23163" x2="42531" y2="22551"/>
                        <a14:foregroundMark x1="38857" y1="24388" x2="41878" y2="30816"/>
                        <a14:foregroundMark x1="74204" y1="44184" x2="75429" y2="44184"/>
                        <a14:foregroundMark x1="20082" y1="47041" x2="20898" y2="46224"/>
                        <a14:foregroundMark x1="20898" y1="54592" x2="20408" y2="54592"/>
                        <a14:foregroundMark x1="13388" y1="59592" x2="13388" y2="59592"/>
                        <a14:foregroundMark x1="44571" y1="14796" x2="47184" y2="15612"/>
                        <a14:foregroundMark x1="45388" y1="72959" x2="47755" y2="73571"/>
                        <a14:foregroundMark x1="52735" y1="74184" x2="54367" y2="74388"/>
                        <a14:foregroundMark x1="43429" y1="23061" x2="45061" y2="26837"/>
                        <a14:backgroundMark x1="70041" y1="26122" x2="75837" y2="23163"/>
                        <a14:backgroundMark x1="77469" y1="22653" x2="73061" y2="292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222" t="7480" r="10611" b="20000"/>
          <a:stretch/>
        </p:blipFill>
        <p:spPr>
          <a:xfrm flipH="1">
            <a:off x="7878515" y="3429000"/>
            <a:ext cx="5043459" cy="356109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1D4C6C8-3992-E02F-497D-49796C06A813}"/>
              </a:ext>
            </a:extLst>
          </p:cNvPr>
          <p:cNvSpPr txBox="1"/>
          <p:nvPr/>
        </p:nvSpPr>
        <p:spPr>
          <a:xfrm>
            <a:off x="1628775" y="1962788"/>
            <a:ext cx="6581775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 w="3175"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Sinh </a:t>
            </a:r>
            <a:r>
              <a:rPr kumimoji="0" lang="en-US" sz="4000" b="1" i="0" u="none" strike="noStrike" kern="1200" cap="none" spc="0" normalizeH="0" baseline="0" noProof="0" dirty="0" err="1">
                <a:ln w="3175"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hoạt</a:t>
            </a:r>
            <a:r>
              <a:rPr kumimoji="0" lang="en-US" sz="4000" b="1" i="0" u="none" strike="noStrike" kern="1200" cap="none" spc="0" normalizeH="0" baseline="0" noProof="0" dirty="0">
                <a:ln w="3175"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 w="3175"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theo</a:t>
            </a:r>
            <a:r>
              <a:rPr kumimoji="0" lang="en-US" sz="4000" b="1" i="0" u="none" strike="noStrike" kern="1200" cap="none" spc="0" normalizeH="0" baseline="0" noProof="0" dirty="0">
                <a:ln w="3175"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 w="3175"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chủ</a:t>
            </a:r>
            <a:r>
              <a:rPr kumimoji="0" lang="en-US" sz="4000" b="1" i="0" u="none" strike="noStrike" kern="1200" cap="none" spc="0" normalizeH="0" baseline="0" noProof="0" dirty="0">
                <a:ln w="3175"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000" b="1" i="0" u="none" strike="noStrike" kern="1200" cap="none" spc="0" normalizeH="0" baseline="0" noProof="0" dirty="0" err="1">
                <a:ln w="3175"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đề</a:t>
            </a:r>
            <a:r>
              <a:rPr kumimoji="0" lang="en-US" sz="4000" b="1" i="0" u="none" strike="noStrike" kern="1200" cap="none" spc="0" normalizeH="0" baseline="0" noProof="0" dirty="0">
                <a:ln w="3175">
                  <a:solidFill>
                    <a:srgbClr val="FFC000"/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: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1" i="0" u="none" strike="noStrike" kern="1200" cap="none" spc="0" normalizeH="0" baseline="0" noProof="0" dirty="0" err="1">
                <a:ln w="3175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127000">
                    <a:srgbClr val="FFFF66">
                      <a:alpha val="49804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Sản</a:t>
            </a:r>
            <a:r>
              <a:rPr kumimoji="0" lang="en-US" sz="7200" b="1" i="0" u="none" strike="noStrike" kern="1200" cap="none" spc="0" normalizeH="0" noProof="0" dirty="0">
                <a:ln w="3175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127000">
                    <a:srgbClr val="FFFF66">
                      <a:alpha val="49804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7200" b="1" i="0" u="none" strike="noStrike" kern="1200" cap="none" spc="0" normalizeH="0" noProof="0" dirty="0" err="1">
                <a:ln w="3175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127000">
                    <a:srgbClr val="FFFF66">
                      <a:alpha val="49804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phẩm</a:t>
            </a:r>
            <a:r>
              <a:rPr kumimoji="0" lang="en-US" sz="7200" b="1" i="0" u="none" strike="noStrike" kern="1200" cap="none" spc="0" normalizeH="0" noProof="0" dirty="0">
                <a:ln w="3175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127000">
                    <a:srgbClr val="FFFF66">
                      <a:alpha val="49804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7200" b="1" i="0" u="none" strike="noStrike" kern="1200" cap="none" spc="0" normalizeH="0" noProof="0" dirty="0" err="1">
                <a:ln w="3175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127000">
                    <a:srgbClr val="FFFF66">
                      <a:alpha val="49804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theo</a:t>
            </a:r>
            <a:r>
              <a:rPr kumimoji="0" lang="en-US" sz="7200" b="1" i="0" u="none" strike="noStrike" kern="1200" cap="none" spc="0" normalizeH="0" noProof="0" dirty="0">
                <a:ln w="3175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127000">
                    <a:srgbClr val="FFFF66">
                      <a:alpha val="49804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7200" b="1" i="0" u="none" strike="noStrike" kern="1200" cap="none" spc="0" normalizeH="0" noProof="0" dirty="0" err="1">
                <a:ln w="3175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127000">
                    <a:srgbClr val="FFFF66">
                      <a:alpha val="49804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sở</a:t>
            </a:r>
            <a:r>
              <a:rPr kumimoji="0" lang="en-US" sz="7200" b="1" i="0" u="none" strike="noStrike" kern="1200" cap="none" spc="0" normalizeH="0" noProof="0" dirty="0">
                <a:ln w="3175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127000">
                    <a:srgbClr val="FFFF66">
                      <a:alpha val="49804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7200" b="1" i="0" u="none" strike="noStrike" kern="1200" cap="none" spc="0" normalizeH="0" noProof="0" dirty="0" err="1">
                <a:ln w="3175">
                  <a:solidFill>
                    <a:srgbClr val="FFC000"/>
                  </a:solidFill>
                </a:ln>
                <a:solidFill>
                  <a:srgbClr val="FF0000"/>
                </a:solidFill>
                <a:effectLst>
                  <a:glow rad="127000">
                    <a:srgbClr val="FFFF66">
                      <a:alpha val="49804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thích</a:t>
            </a:r>
            <a:endParaRPr kumimoji="0" lang="en-US" sz="7200" b="0" i="0" u="none" strike="noStrike" kern="1200" cap="none" spc="0" normalizeH="0" baseline="0" noProof="0" dirty="0">
              <a:ln w="3175">
                <a:solidFill>
                  <a:srgbClr val="FFC000"/>
                </a:solidFill>
              </a:ln>
              <a:solidFill>
                <a:srgbClr val="FF0000"/>
              </a:solidFill>
              <a:effectLst>
                <a:glow rad="127000">
                  <a:srgbClr val="FFFF66">
                    <a:alpha val="49804"/>
                  </a:srgb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59190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-0.35378 -0.00231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695" y="-11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theme/theme1.xml><?xml version="1.0" encoding="utf-8"?>
<a:theme xmlns:a="http://schemas.openxmlformats.org/drawingml/2006/main" name="Artizo Digital Notebook by Slidesgo">
  <a:themeElements>
    <a:clrScheme name="Simple Light">
      <a:dk1>
        <a:srgbClr val="4C4C4C"/>
      </a:dk1>
      <a:lt1>
        <a:srgbClr val="FFFFFF"/>
      </a:lt1>
      <a:dk2>
        <a:srgbClr val="4C4C4C"/>
      </a:dk2>
      <a:lt2>
        <a:srgbClr val="FEE1E2"/>
      </a:lt2>
      <a:accent1>
        <a:srgbClr val="5398BE"/>
      </a:accent1>
      <a:accent2>
        <a:srgbClr val="7EC6EA"/>
      </a:accent2>
      <a:accent3>
        <a:srgbClr val="61C0BF"/>
      </a:accent3>
      <a:accent4>
        <a:srgbClr val="BBDED6"/>
      </a:accent4>
      <a:accent5>
        <a:srgbClr val="FFB6B9"/>
      </a:accent5>
      <a:accent6>
        <a:srgbClr val="E2B179"/>
      </a:accent6>
      <a:hlink>
        <a:srgbClr val="4C4C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0F0F0"/>
        </a:solidFill>
        <a:ln w="76200">
          <a:solidFill>
            <a:srgbClr val="F5B8F6"/>
          </a:solidFill>
          <a:prstDash val="dash"/>
        </a:ln>
      </a:spPr>
      <a:bodyPr rtlCol="0" anchor="ctr"/>
      <a:lstStyle>
        <a:defPPr algn="ctr">
          <a:defRPr/>
        </a:defPPr>
      </a:lstStyle>
      <a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3522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225</Words>
  <Application>Microsoft Office PowerPoint</Application>
  <PresentationFormat>Widescreen</PresentationFormat>
  <Paragraphs>36</Paragraphs>
  <Slides>14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8" baseType="lpstr">
      <vt:lpstr>等线</vt:lpstr>
      <vt:lpstr>Arial</vt:lpstr>
      <vt:lpstr>Calibri</vt:lpstr>
      <vt:lpstr>Calibri Light</vt:lpstr>
      <vt:lpstr>Cambria</vt:lpstr>
      <vt:lpstr>Nunito Light</vt:lpstr>
      <vt:lpstr>Open Sans</vt:lpstr>
      <vt:lpstr>Playfair Display</vt:lpstr>
      <vt:lpstr>SVN-Hollycakes</vt:lpstr>
      <vt:lpstr>Tahoma</vt:lpstr>
      <vt:lpstr>Times New Roman</vt:lpstr>
      <vt:lpstr>Artizo Digital Notebook by Slidesgo</vt:lpstr>
      <vt:lpstr>Chủ đề Office</vt:lpstr>
      <vt:lpstr>3_Office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20</cp:revision>
  <dcterms:created xsi:type="dcterms:W3CDTF">2022-09-03T23:35:08Z</dcterms:created>
  <dcterms:modified xsi:type="dcterms:W3CDTF">2025-08-07T10:19:34Z</dcterms:modified>
</cp:coreProperties>
</file>